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72" r:id="rId3"/>
    <p:sldId id="259" r:id="rId4"/>
    <p:sldId id="261" r:id="rId5"/>
    <p:sldId id="260" r:id="rId6"/>
    <p:sldId id="262" r:id="rId7"/>
    <p:sldId id="263" r:id="rId8"/>
    <p:sldId id="265" r:id="rId9"/>
    <p:sldId id="258" r:id="rId10"/>
    <p:sldId id="273" r:id="rId11"/>
    <p:sldId id="264" r:id="rId12"/>
    <p:sldId id="270" r:id="rId13"/>
    <p:sldId id="268" r:id="rId14"/>
    <p:sldId id="271" r:id="rId15"/>
    <p:sldId id="267" r:id="rId16"/>
    <p:sldId id="266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8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D1C3A02-78EC-4360-99EE-AD8866A2F8BF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D66C85F-6D99-49EE-98D5-FBF92FD81996}">
      <dgm:prSet/>
      <dgm:spPr/>
      <dgm:t>
        <a:bodyPr/>
        <a:lstStyle/>
        <a:p>
          <a:r>
            <a:rPr lang="en-US" dirty="0"/>
            <a:t>Handwritten manuscript from 1895 to 1897</a:t>
          </a:r>
        </a:p>
      </dgm:t>
    </dgm:pt>
    <dgm:pt modelId="{B3CD4463-267F-474D-A032-76EE3556C5AC}" type="parTrans" cxnId="{4D133FA8-4EE9-4417-89FF-0C9489C0950E}">
      <dgm:prSet/>
      <dgm:spPr/>
      <dgm:t>
        <a:bodyPr/>
        <a:lstStyle/>
        <a:p>
          <a:endParaRPr lang="en-US"/>
        </a:p>
      </dgm:t>
    </dgm:pt>
    <dgm:pt modelId="{D2D89E61-FB82-49E6-9381-DA1F8A2AEFB2}" type="sibTrans" cxnId="{4D133FA8-4EE9-4417-89FF-0C9489C0950E}">
      <dgm:prSet/>
      <dgm:spPr/>
      <dgm:t>
        <a:bodyPr/>
        <a:lstStyle/>
        <a:p>
          <a:endParaRPr lang="en-US"/>
        </a:p>
      </dgm:t>
    </dgm:pt>
    <dgm:pt modelId="{17522B71-909E-465F-84BC-06F48492C4D6}">
      <dgm:prSet/>
      <dgm:spPr/>
      <dgm:t>
        <a:bodyPr/>
        <a:lstStyle/>
        <a:p>
          <a:r>
            <a:rPr lang="en-US" dirty="0"/>
            <a:t>Highly influential science fiction novel</a:t>
          </a:r>
        </a:p>
      </dgm:t>
    </dgm:pt>
    <dgm:pt modelId="{3D53AB77-EDB1-42DA-A630-52DF9BF7DBFE}" type="parTrans" cxnId="{85A451CD-53CB-437A-96A6-54C37F0B41F6}">
      <dgm:prSet/>
      <dgm:spPr/>
      <dgm:t>
        <a:bodyPr/>
        <a:lstStyle/>
        <a:p>
          <a:endParaRPr lang="en-US"/>
        </a:p>
      </dgm:t>
    </dgm:pt>
    <dgm:pt modelId="{C86E59A2-0E34-4252-A54A-F49DB1963D1F}" type="sibTrans" cxnId="{85A451CD-53CB-437A-96A6-54C37F0B41F6}">
      <dgm:prSet/>
      <dgm:spPr/>
      <dgm:t>
        <a:bodyPr/>
        <a:lstStyle/>
        <a:p>
          <a:endParaRPr lang="en-US"/>
        </a:p>
      </dgm:t>
    </dgm:pt>
    <dgm:pt modelId="{3E79FD19-5F23-4A8D-95DA-5308A1D96FD2}">
      <dgm:prSet/>
      <dgm:spPr/>
      <dgm:t>
        <a:bodyPr/>
        <a:lstStyle/>
        <a:p>
          <a:r>
            <a:rPr lang="en-US" dirty="0"/>
            <a:t>Commentary on British imperialism</a:t>
          </a:r>
        </a:p>
      </dgm:t>
    </dgm:pt>
    <dgm:pt modelId="{ED131BFC-638C-45CD-9E01-3D8A8B3E0C81}" type="parTrans" cxnId="{7FFAC74C-D5E1-4820-A35C-6E393C790E36}">
      <dgm:prSet/>
      <dgm:spPr/>
      <dgm:t>
        <a:bodyPr/>
        <a:lstStyle/>
        <a:p>
          <a:endParaRPr lang="en-US"/>
        </a:p>
      </dgm:t>
    </dgm:pt>
    <dgm:pt modelId="{6AC7C507-1546-464A-81A9-BD610B3B4CD4}" type="sibTrans" cxnId="{7FFAC74C-D5E1-4820-A35C-6E393C790E36}">
      <dgm:prSet/>
      <dgm:spPr/>
      <dgm:t>
        <a:bodyPr/>
        <a:lstStyle/>
        <a:p>
          <a:endParaRPr lang="en-US"/>
        </a:p>
      </dgm:t>
    </dgm:pt>
    <dgm:pt modelId="{B34EA811-829A-4850-A754-CFC64DF58BBA}">
      <dgm:prSet/>
      <dgm:spPr/>
      <dgm:t>
        <a:bodyPr/>
        <a:lstStyle/>
        <a:p>
          <a:r>
            <a:rPr lang="en-US" dirty="0"/>
            <a:t>Plot: Earth is invaded by Martians</a:t>
          </a:r>
        </a:p>
      </dgm:t>
    </dgm:pt>
    <dgm:pt modelId="{5494C669-D3D1-46B4-8C7C-9E00ED874A53}" type="parTrans" cxnId="{1488F5D6-C901-480F-ACF2-50C9B3B3F073}">
      <dgm:prSet/>
      <dgm:spPr/>
      <dgm:t>
        <a:bodyPr/>
        <a:lstStyle/>
        <a:p>
          <a:endParaRPr lang="en-US"/>
        </a:p>
      </dgm:t>
    </dgm:pt>
    <dgm:pt modelId="{F51F888E-CE12-419B-9463-E41E66055A3F}" type="sibTrans" cxnId="{1488F5D6-C901-480F-ACF2-50C9B3B3F073}">
      <dgm:prSet/>
      <dgm:spPr/>
      <dgm:t>
        <a:bodyPr/>
        <a:lstStyle/>
        <a:p>
          <a:endParaRPr lang="en-US"/>
        </a:p>
      </dgm:t>
    </dgm:pt>
    <dgm:pt modelId="{AD46D091-58FE-4CB6-96C7-1EBC8D6B2FB2}">
      <dgm:prSet/>
      <dgm:spPr/>
      <dgm:t>
        <a:bodyPr/>
        <a:lstStyle/>
        <a:p>
          <a:r>
            <a:rPr lang="en-US" dirty="0"/>
            <a:t>Created strong link between science fiction and warfare</a:t>
          </a:r>
        </a:p>
      </dgm:t>
    </dgm:pt>
    <dgm:pt modelId="{B82DD08E-717F-4382-89A0-481A4F9AA913}" type="parTrans" cxnId="{977B7C5C-FA30-47F6-A28A-DA4265A4DD2D}">
      <dgm:prSet/>
      <dgm:spPr/>
      <dgm:t>
        <a:bodyPr/>
        <a:lstStyle/>
        <a:p>
          <a:endParaRPr lang="en-US"/>
        </a:p>
      </dgm:t>
    </dgm:pt>
    <dgm:pt modelId="{D7F41481-4232-401E-8E3B-8B09F295969A}" type="sibTrans" cxnId="{977B7C5C-FA30-47F6-A28A-DA4265A4DD2D}">
      <dgm:prSet/>
      <dgm:spPr/>
      <dgm:t>
        <a:bodyPr/>
        <a:lstStyle/>
        <a:p>
          <a:endParaRPr lang="en-US"/>
        </a:p>
      </dgm:t>
    </dgm:pt>
    <dgm:pt modelId="{4CEA9816-0B7F-4ADF-B5AF-101F0CE209D2}" type="pres">
      <dgm:prSet presAssocID="{2D1C3A02-78EC-4360-99EE-AD8866A2F8BF}" presName="vert0" presStyleCnt="0">
        <dgm:presLayoutVars>
          <dgm:dir/>
          <dgm:animOne val="branch"/>
          <dgm:animLvl val="lvl"/>
        </dgm:presLayoutVars>
      </dgm:prSet>
      <dgm:spPr/>
    </dgm:pt>
    <dgm:pt modelId="{F2736114-F3EF-43B1-AEB9-E5820FBA5580}" type="pres">
      <dgm:prSet presAssocID="{AD66C85F-6D99-49EE-98D5-FBF92FD81996}" presName="thickLine" presStyleLbl="alignNode1" presStyleIdx="0" presStyleCnt="5"/>
      <dgm:spPr/>
    </dgm:pt>
    <dgm:pt modelId="{94EFB547-B7E2-4469-8D1D-EE0934784566}" type="pres">
      <dgm:prSet presAssocID="{AD66C85F-6D99-49EE-98D5-FBF92FD81996}" presName="horz1" presStyleCnt="0"/>
      <dgm:spPr/>
    </dgm:pt>
    <dgm:pt modelId="{734D15D2-48DF-456C-8683-E48B75706426}" type="pres">
      <dgm:prSet presAssocID="{AD66C85F-6D99-49EE-98D5-FBF92FD81996}" presName="tx1" presStyleLbl="revTx" presStyleIdx="0" presStyleCnt="5"/>
      <dgm:spPr/>
    </dgm:pt>
    <dgm:pt modelId="{8E3A95ED-7FFB-4BB7-BF3C-B8A3D851FA0D}" type="pres">
      <dgm:prSet presAssocID="{AD66C85F-6D99-49EE-98D5-FBF92FD81996}" presName="vert1" presStyleCnt="0"/>
      <dgm:spPr/>
    </dgm:pt>
    <dgm:pt modelId="{3105BEB4-335F-4176-BEBC-E4797539E1FE}" type="pres">
      <dgm:prSet presAssocID="{B34EA811-829A-4850-A754-CFC64DF58BBA}" presName="thickLine" presStyleLbl="alignNode1" presStyleIdx="1" presStyleCnt="5"/>
      <dgm:spPr/>
    </dgm:pt>
    <dgm:pt modelId="{1DE17C9D-78BA-495C-852D-579B3B83C588}" type="pres">
      <dgm:prSet presAssocID="{B34EA811-829A-4850-A754-CFC64DF58BBA}" presName="horz1" presStyleCnt="0"/>
      <dgm:spPr/>
    </dgm:pt>
    <dgm:pt modelId="{2287BF48-351D-4D72-B047-499A85986FD1}" type="pres">
      <dgm:prSet presAssocID="{B34EA811-829A-4850-A754-CFC64DF58BBA}" presName="tx1" presStyleLbl="revTx" presStyleIdx="1" presStyleCnt="5"/>
      <dgm:spPr/>
    </dgm:pt>
    <dgm:pt modelId="{4FE91522-EB9D-4016-AD4A-EF82247423B0}" type="pres">
      <dgm:prSet presAssocID="{B34EA811-829A-4850-A754-CFC64DF58BBA}" presName="vert1" presStyleCnt="0"/>
      <dgm:spPr/>
    </dgm:pt>
    <dgm:pt modelId="{8F7E26DA-5E22-4183-8203-3F5A8081209F}" type="pres">
      <dgm:prSet presAssocID="{17522B71-909E-465F-84BC-06F48492C4D6}" presName="thickLine" presStyleLbl="alignNode1" presStyleIdx="2" presStyleCnt="5"/>
      <dgm:spPr/>
    </dgm:pt>
    <dgm:pt modelId="{C2BAEE58-CEB4-4B56-849D-418484118319}" type="pres">
      <dgm:prSet presAssocID="{17522B71-909E-465F-84BC-06F48492C4D6}" presName="horz1" presStyleCnt="0"/>
      <dgm:spPr/>
    </dgm:pt>
    <dgm:pt modelId="{BA12461F-4ED9-44CE-8546-C4B07F546574}" type="pres">
      <dgm:prSet presAssocID="{17522B71-909E-465F-84BC-06F48492C4D6}" presName="tx1" presStyleLbl="revTx" presStyleIdx="2" presStyleCnt="5"/>
      <dgm:spPr/>
    </dgm:pt>
    <dgm:pt modelId="{2BFEA88F-58A0-47E2-B486-0C38C29513F5}" type="pres">
      <dgm:prSet presAssocID="{17522B71-909E-465F-84BC-06F48492C4D6}" presName="vert1" presStyleCnt="0"/>
      <dgm:spPr/>
    </dgm:pt>
    <dgm:pt modelId="{F3808C55-B50A-4C64-A7F7-60C7B5BD2735}" type="pres">
      <dgm:prSet presAssocID="{3E79FD19-5F23-4A8D-95DA-5308A1D96FD2}" presName="thickLine" presStyleLbl="alignNode1" presStyleIdx="3" presStyleCnt="5"/>
      <dgm:spPr/>
    </dgm:pt>
    <dgm:pt modelId="{AD043940-A59D-4732-AE88-84363561FF25}" type="pres">
      <dgm:prSet presAssocID="{3E79FD19-5F23-4A8D-95DA-5308A1D96FD2}" presName="horz1" presStyleCnt="0"/>
      <dgm:spPr/>
    </dgm:pt>
    <dgm:pt modelId="{A3EB7C90-6000-4D1B-8AAD-2CE2F4B15F6E}" type="pres">
      <dgm:prSet presAssocID="{3E79FD19-5F23-4A8D-95DA-5308A1D96FD2}" presName="tx1" presStyleLbl="revTx" presStyleIdx="3" presStyleCnt="5"/>
      <dgm:spPr/>
    </dgm:pt>
    <dgm:pt modelId="{6A762839-E9D2-4374-BCAE-7B03724CED13}" type="pres">
      <dgm:prSet presAssocID="{3E79FD19-5F23-4A8D-95DA-5308A1D96FD2}" presName="vert1" presStyleCnt="0"/>
      <dgm:spPr/>
    </dgm:pt>
    <dgm:pt modelId="{AB1650F6-76EF-4445-A3FB-A25B1028AAD8}" type="pres">
      <dgm:prSet presAssocID="{AD46D091-58FE-4CB6-96C7-1EBC8D6B2FB2}" presName="thickLine" presStyleLbl="alignNode1" presStyleIdx="4" presStyleCnt="5"/>
      <dgm:spPr/>
    </dgm:pt>
    <dgm:pt modelId="{C737C826-05AE-46D2-B8F8-133A3FF03E1F}" type="pres">
      <dgm:prSet presAssocID="{AD46D091-58FE-4CB6-96C7-1EBC8D6B2FB2}" presName="horz1" presStyleCnt="0"/>
      <dgm:spPr/>
    </dgm:pt>
    <dgm:pt modelId="{FBF56A22-5747-43CA-A1C5-114228991D44}" type="pres">
      <dgm:prSet presAssocID="{AD46D091-58FE-4CB6-96C7-1EBC8D6B2FB2}" presName="tx1" presStyleLbl="revTx" presStyleIdx="4" presStyleCnt="5"/>
      <dgm:spPr/>
    </dgm:pt>
    <dgm:pt modelId="{D38EB1D4-3285-4E15-A4D2-88208731D672}" type="pres">
      <dgm:prSet presAssocID="{AD46D091-58FE-4CB6-96C7-1EBC8D6B2FB2}" presName="vert1" presStyleCnt="0"/>
      <dgm:spPr/>
    </dgm:pt>
  </dgm:ptLst>
  <dgm:cxnLst>
    <dgm:cxn modelId="{8BEC4210-D6F9-4A56-84AF-6D3CF228F521}" type="presOf" srcId="{17522B71-909E-465F-84BC-06F48492C4D6}" destId="{BA12461F-4ED9-44CE-8546-C4B07F546574}" srcOrd="0" destOrd="0" presId="urn:microsoft.com/office/officeart/2008/layout/LinedList"/>
    <dgm:cxn modelId="{F063465B-6F5E-4C57-A536-55EF90B12A54}" type="presOf" srcId="{B34EA811-829A-4850-A754-CFC64DF58BBA}" destId="{2287BF48-351D-4D72-B047-499A85986FD1}" srcOrd="0" destOrd="0" presId="urn:microsoft.com/office/officeart/2008/layout/LinedList"/>
    <dgm:cxn modelId="{977B7C5C-FA30-47F6-A28A-DA4265A4DD2D}" srcId="{2D1C3A02-78EC-4360-99EE-AD8866A2F8BF}" destId="{AD46D091-58FE-4CB6-96C7-1EBC8D6B2FB2}" srcOrd="4" destOrd="0" parTransId="{B82DD08E-717F-4382-89A0-481A4F9AA913}" sibTransId="{D7F41481-4232-401E-8E3B-8B09F295969A}"/>
    <dgm:cxn modelId="{7FFAC74C-D5E1-4820-A35C-6E393C790E36}" srcId="{2D1C3A02-78EC-4360-99EE-AD8866A2F8BF}" destId="{3E79FD19-5F23-4A8D-95DA-5308A1D96FD2}" srcOrd="3" destOrd="0" parTransId="{ED131BFC-638C-45CD-9E01-3D8A8B3E0C81}" sibTransId="{6AC7C507-1546-464A-81A9-BD610B3B4CD4}"/>
    <dgm:cxn modelId="{648AF655-A22D-42A3-B6EE-631364E59110}" type="presOf" srcId="{3E79FD19-5F23-4A8D-95DA-5308A1D96FD2}" destId="{A3EB7C90-6000-4D1B-8AAD-2CE2F4B15F6E}" srcOrd="0" destOrd="0" presId="urn:microsoft.com/office/officeart/2008/layout/LinedList"/>
    <dgm:cxn modelId="{4D133FA8-4EE9-4417-89FF-0C9489C0950E}" srcId="{2D1C3A02-78EC-4360-99EE-AD8866A2F8BF}" destId="{AD66C85F-6D99-49EE-98D5-FBF92FD81996}" srcOrd="0" destOrd="0" parTransId="{B3CD4463-267F-474D-A032-76EE3556C5AC}" sibTransId="{D2D89E61-FB82-49E6-9381-DA1F8A2AEFB2}"/>
    <dgm:cxn modelId="{578CF7B7-95F8-4F72-9BA3-6A2B46437330}" type="presOf" srcId="{2D1C3A02-78EC-4360-99EE-AD8866A2F8BF}" destId="{4CEA9816-0B7F-4ADF-B5AF-101F0CE209D2}" srcOrd="0" destOrd="0" presId="urn:microsoft.com/office/officeart/2008/layout/LinedList"/>
    <dgm:cxn modelId="{E2EFDBBF-7863-4954-BE8A-9F513E6A25E8}" type="presOf" srcId="{AD66C85F-6D99-49EE-98D5-FBF92FD81996}" destId="{734D15D2-48DF-456C-8683-E48B75706426}" srcOrd="0" destOrd="0" presId="urn:microsoft.com/office/officeart/2008/layout/LinedList"/>
    <dgm:cxn modelId="{85A451CD-53CB-437A-96A6-54C37F0B41F6}" srcId="{2D1C3A02-78EC-4360-99EE-AD8866A2F8BF}" destId="{17522B71-909E-465F-84BC-06F48492C4D6}" srcOrd="2" destOrd="0" parTransId="{3D53AB77-EDB1-42DA-A630-52DF9BF7DBFE}" sibTransId="{C86E59A2-0E34-4252-A54A-F49DB1963D1F}"/>
    <dgm:cxn modelId="{1488F5D6-C901-480F-ACF2-50C9B3B3F073}" srcId="{2D1C3A02-78EC-4360-99EE-AD8866A2F8BF}" destId="{B34EA811-829A-4850-A754-CFC64DF58BBA}" srcOrd="1" destOrd="0" parTransId="{5494C669-D3D1-46B4-8C7C-9E00ED874A53}" sibTransId="{F51F888E-CE12-419B-9463-E41E66055A3F}"/>
    <dgm:cxn modelId="{76EEF9F5-0A5E-45C5-B807-0FBB2956DF52}" type="presOf" srcId="{AD46D091-58FE-4CB6-96C7-1EBC8D6B2FB2}" destId="{FBF56A22-5747-43CA-A1C5-114228991D44}" srcOrd="0" destOrd="0" presId="urn:microsoft.com/office/officeart/2008/layout/LinedList"/>
    <dgm:cxn modelId="{FD862581-9368-4B18-9E0C-032633ED0C67}" type="presParOf" srcId="{4CEA9816-0B7F-4ADF-B5AF-101F0CE209D2}" destId="{F2736114-F3EF-43B1-AEB9-E5820FBA5580}" srcOrd="0" destOrd="0" presId="urn:microsoft.com/office/officeart/2008/layout/LinedList"/>
    <dgm:cxn modelId="{B235E03A-FAA9-4913-BED4-61D6247562D6}" type="presParOf" srcId="{4CEA9816-0B7F-4ADF-B5AF-101F0CE209D2}" destId="{94EFB547-B7E2-4469-8D1D-EE0934784566}" srcOrd="1" destOrd="0" presId="urn:microsoft.com/office/officeart/2008/layout/LinedList"/>
    <dgm:cxn modelId="{2416CC64-BBF1-49FE-ABE7-CFB8D04C6E13}" type="presParOf" srcId="{94EFB547-B7E2-4469-8D1D-EE0934784566}" destId="{734D15D2-48DF-456C-8683-E48B75706426}" srcOrd="0" destOrd="0" presId="urn:microsoft.com/office/officeart/2008/layout/LinedList"/>
    <dgm:cxn modelId="{6064995A-38AE-4FA6-9092-CB9A8099357D}" type="presParOf" srcId="{94EFB547-B7E2-4469-8D1D-EE0934784566}" destId="{8E3A95ED-7FFB-4BB7-BF3C-B8A3D851FA0D}" srcOrd="1" destOrd="0" presId="urn:microsoft.com/office/officeart/2008/layout/LinedList"/>
    <dgm:cxn modelId="{FF88D5DD-34EA-44A2-A0FD-545F2566AAED}" type="presParOf" srcId="{4CEA9816-0B7F-4ADF-B5AF-101F0CE209D2}" destId="{3105BEB4-335F-4176-BEBC-E4797539E1FE}" srcOrd="2" destOrd="0" presId="urn:microsoft.com/office/officeart/2008/layout/LinedList"/>
    <dgm:cxn modelId="{7EA3FE25-7F8C-487A-9B5A-3840A4634AA1}" type="presParOf" srcId="{4CEA9816-0B7F-4ADF-B5AF-101F0CE209D2}" destId="{1DE17C9D-78BA-495C-852D-579B3B83C588}" srcOrd="3" destOrd="0" presId="urn:microsoft.com/office/officeart/2008/layout/LinedList"/>
    <dgm:cxn modelId="{40C8E6A7-B4E4-481B-8C21-7C499A1B6B5E}" type="presParOf" srcId="{1DE17C9D-78BA-495C-852D-579B3B83C588}" destId="{2287BF48-351D-4D72-B047-499A85986FD1}" srcOrd="0" destOrd="0" presId="urn:microsoft.com/office/officeart/2008/layout/LinedList"/>
    <dgm:cxn modelId="{114D86E1-9CCC-4C00-BA01-FB4D9B672BFA}" type="presParOf" srcId="{1DE17C9D-78BA-495C-852D-579B3B83C588}" destId="{4FE91522-EB9D-4016-AD4A-EF82247423B0}" srcOrd="1" destOrd="0" presId="urn:microsoft.com/office/officeart/2008/layout/LinedList"/>
    <dgm:cxn modelId="{23E8441B-157D-44A1-B6EC-FB5668112B71}" type="presParOf" srcId="{4CEA9816-0B7F-4ADF-B5AF-101F0CE209D2}" destId="{8F7E26DA-5E22-4183-8203-3F5A8081209F}" srcOrd="4" destOrd="0" presId="urn:microsoft.com/office/officeart/2008/layout/LinedList"/>
    <dgm:cxn modelId="{271143E2-0018-409F-BF18-A44DBD4650F8}" type="presParOf" srcId="{4CEA9816-0B7F-4ADF-B5AF-101F0CE209D2}" destId="{C2BAEE58-CEB4-4B56-849D-418484118319}" srcOrd="5" destOrd="0" presId="urn:microsoft.com/office/officeart/2008/layout/LinedList"/>
    <dgm:cxn modelId="{E41E505D-9660-4432-B575-E88D6E7F44F7}" type="presParOf" srcId="{C2BAEE58-CEB4-4B56-849D-418484118319}" destId="{BA12461F-4ED9-44CE-8546-C4B07F546574}" srcOrd="0" destOrd="0" presId="urn:microsoft.com/office/officeart/2008/layout/LinedList"/>
    <dgm:cxn modelId="{2A83699E-45FF-4561-A4F6-22ECB9CB7933}" type="presParOf" srcId="{C2BAEE58-CEB4-4B56-849D-418484118319}" destId="{2BFEA88F-58A0-47E2-B486-0C38C29513F5}" srcOrd="1" destOrd="0" presId="urn:microsoft.com/office/officeart/2008/layout/LinedList"/>
    <dgm:cxn modelId="{9BF3FC7B-C3C9-493B-B1CC-24F474AD4978}" type="presParOf" srcId="{4CEA9816-0B7F-4ADF-B5AF-101F0CE209D2}" destId="{F3808C55-B50A-4C64-A7F7-60C7B5BD2735}" srcOrd="6" destOrd="0" presId="urn:microsoft.com/office/officeart/2008/layout/LinedList"/>
    <dgm:cxn modelId="{892E0376-C2C6-46FB-B30F-54CE1AEBCBBB}" type="presParOf" srcId="{4CEA9816-0B7F-4ADF-B5AF-101F0CE209D2}" destId="{AD043940-A59D-4732-AE88-84363561FF25}" srcOrd="7" destOrd="0" presId="urn:microsoft.com/office/officeart/2008/layout/LinedList"/>
    <dgm:cxn modelId="{926E99C3-FEDB-492E-A811-3EFE9A3128A5}" type="presParOf" srcId="{AD043940-A59D-4732-AE88-84363561FF25}" destId="{A3EB7C90-6000-4D1B-8AAD-2CE2F4B15F6E}" srcOrd="0" destOrd="0" presId="urn:microsoft.com/office/officeart/2008/layout/LinedList"/>
    <dgm:cxn modelId="{36B36EC6-8412-45F5-8664-789CB31A63EF}" type="presParOf" srcId="{AD043940-A59D-4732-AE88-84363561FF25}" destId="{6A762839-E9D2-4374-BCAE-7B03724CED13}" srcOrd="1" destOrd="0" presId="urn:microsoft.com/office/officeart/2008/layout/LinedList"/>
    <dgm:cxn modelId="{E842724B-AF63-487C-A998-70A5AAA0E26D}" type="presParOf" srcId="{4CEA9816-0B7F-4ADF-B5AF-101F0CE209D2}" destId="{AB1650F6-76EF-4445-A3FB-A25B1028AAD8}" srcOrd="8" destOrd="0" presId="urn:microsoft.com/office/officeart/2008/layout/LinedList"/>
    <dgm:cxn modelId="{AECD8C7C-D6A3-42E3-9B0B-FC6B7F54678C}" type="presParOf" srcId="{4CEA9816-0B7F-4ADF-B5AF-101F0CE209D2}" destId="{C737C826-05AE-46D2-B8F8-133A3FF03E1F}" srcOrd="9" destOrd="0" presId="urn:microsoft.com/office/officeart/2008/layout/LinedList"/>
    <dgm:cxn modelId="{81B82C6D-989A-400F-854C-8DD6E2520565}" type="presParOf" srcId="{C737C826-05AE-46D2-B8F8-133A3FF03E1F}" destId="{FBF56A22-5747-43CA-A1C5-114228991D44}" srcOrd="0" destOrd="0" presId="urn:microsoft.com/office/officeart/2008/layout/LinedList"/>
    <dgm:cxn modelId="{B51128FC-9880-4638-8797-DF446514B56F}" type="presParOf" srcId="{C737C826-05AE-46D2-B8F8-133A3FF03E1F}" destId="{D38EB1D4-3285-4E15-A4D2-88208731D672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2D1C3A02-78EC-4360-99EE-AD8866A2F8BF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D66C85F-6D99-49EE-98D5-FBF92FD81996}">
      <dgm:prSet/>
      <dgm:spPr/>
      <dgm:t>
        <a:bodyPr/>
        <a:lstStyle/>
        <a:p>
          <a:r>
            <a:rPr lang="en-US" dirty="0"/>
            <a:t>1983</a:t>
          </a:r>
        </a:p>
      </dgm:t>
    </dgm:pt>
    <dgm:pt modelId="{B3CD4463-267F-474D-A032-76EE3556C5AC}" type="parTrans" cxnId="{4D133FA8-4EE9-4417-89FF-0C9489C0950E}">
      <dgm:prSet/>
      <dgm:spPr/>
      <dgm:t>
        <a:bodyPr/>
        <a:lstStyle/>
        <a:p>
          <a:endParaRPr lang="en-US"/>
        </a:p>
      </dgm:t>
    </dgm:pt>
    <dgm:pt modelId="{D2D89E61-FB82-49E6-9381-DA1F8A2AEFB2}" type="sibTrans" cxnId="{4D133FA8-4EE9-4417-89FF-0C9489C0950E}">
      <dgm:prSet/>
      <dgm:spPr/>
      <dgm:t>
        <a:bodyPr/>
        <a:lstStyle/>
        <a:p>
          <a:endParaRPr lang="en-US"/>
        </a:p>
      </dgm:t>
    </dgm:pt>
    <dgm:pt modelId="{E96B2894-C7FE-47B8-A83D-578C65C5050A}">
      <dgm:prSet/>
      <dgm:spPr/>
      <dgm:t>
        <a:bodyPr/>
        <a:lstStyle/>
        <a:p>
          <a:r>
            <a:rPr lang="en-US" dirty="0"/>
            <a:t>Includes various press releases and black and white still photos from the film</a:t>
          </a:r>
        </a:p>
      </dgm:t>
    </dgm:pt>
    <dgm:pt modelId="{999B42D5-007A-41FA-AF50-C0DA19A25911}" type="parTrans" cxnId="{A4AF47CB-10C9-4297-82FE-C98EC0C83B36}">
      <dgm:prSet/>
      <dgm:spPr/>
      <dgm:t>
        <a:bodyPr/>
        <a:lstStyle/>
        <a:p>
          <a:endParaRPr lang="en-US"/>
        </a:p>
      </dgm:t>
    </dgm:pt>
    <dgm:pt modelId="{0782DBEF-605A-4176-810C-6881A3F86C69}" type="sibTrans" cxnId="{A4AF47CB-10C9-4297-82FE-C98EC0C83B36}">
      <dgm:prSet/>
      <dgm:spPr/>
      <dgm:t>
        <a:bodyPr/>
        <a:lstStyle/>
        <a:p>
          <a:endParaRPr lang="en-US"/>
        </a:p>
      </dgm:t>
    </dgm:pt>
    <dgm:pt modelId="{5D36C6D2-420A-47FE-88BB-7EA345654717}">
      <dgm:prSet/>
      <dgm:spPr/>
      <dgm:t>
        <a:bodyPr/>
        <a:lstStyle/>
        <a:p>
          <a:r>
            <a:rPr lang="en-US" dirty="0"/>
            <a:t>Also has press release titled “Introducing the Ewoks”</a:t>
          </a:r>
        </a:p>
      </dgm:t>
    </dgm:pt>
    <dgm:pt modelId="{0DF65CCD-FCDA-42F4-8064-4227FA1C475C}" type="parTrans" cxnId="{3013C5C9-4683-4B51-B956-A84B6DA6D043}">
      <dgm:prSet/>
      <dgm:spPr/>
      <dgm:t>
        <a:bodyPr/>
        <a:lstStyle/>
        <a:p>
          <a:endParaRPr lang="en-US"/>
        </a:p>
      </dgm:t>
    </dgm:pt>
    <dgm:pt modelId="{77B16E46-11AA-4060-8580-D39C940137F6}" type="sibTrans" cxnId="{3013C5C9-4683-4B51-B956-A84B6DA6D043}">
      <dgm:prSet/>
      <dgm:spPr/>
      <dgm:t>
        <a:bodyPr/>
        <a:lstStyle/>
        <a:p>
          <a:endParaRPr lang="en-US"/>
        </a:p>
      </dgm:t>
    </dgm:pt>
    <dgm:pt modelId="{D03285E0-FC1A-4021-866A-2440184AC3E7}">
      <dgm:prSet/>
      <dgm:spPr/>
      <dgm:t>
        <a:bodyPr/>
        <a:lstStyle/>
        <a:p>
          <a:r>
            <a:rPr lang="en-US" dirty="0"/>
            <a:t>From </a:t>
          </a:r>
          <a:r>
            <a:rPr lang="en-US" dirty="0" err="1"/>
            <a:t>Leskosky</a:t>
          </a:r>
          <a:r>
            <a:rPr lang="en-US" dirty="0"/>
            <a:t> collection of film press kits</a:t>
          </a:r>
        </a:p>
      </dgm:t>
    </dgm:pt>
    <dgm:pt modelId="{A0169457-D999-4AE6-B971-44AD16BE3368}" type="parTrans" cxnId="{34B446F4-2B70-4FE1-B156-701BC8083A33}">
      <dgm:prSet/>
      <dgm:spPr/>
      <dgm:t>
        <a:bodyPr/>
        <a:lstStyle/>
        <a:p>
          <a:endParaRPr lang="en-US"/>
        </a:p>
      </dgm:t>
    </dgm:pt>
    <dgm:pt modelId="{881B7B1A-AE09-445B-9088-E8D21CD3BB0A}" type="sibTrans" cxnId="{34B446F4-2B70-4FE1-B156-701BC8083A33}">
      <dgm:prSet/>
      <dgm:spPr/>
      <dgm:t>
        <a:bodyPr/>
        <a:lstStyle/>
        <a:p>
          <a:endParaRPr lang="en-US"/>
        </a:p>
      </dgm:t>
    </dgm:pt>
    <dgm:pt modelId="{F1D1E228-D880-4FBB-B871-298348CA3912}">
      <dgm:prSet/>
      <dgm:spPr/>
      <dgm:t>
        <a:bodyPr/>
        <a:lstStyle/>
        <a:p>
          <a:r>
            <a:rPr lang="en-US" dirty="0"/>
            <a:t>Promotional materials to share with the media to promote the film</a:t>
          </a:r>
        </a:p>
      </dgm:t>
    </dgm:pt>
    <dgm:pt modelId="{26382AFC-C2B5-45C9-A2C1-217A97880D4D}" type="parTrans" cxnId="{E8A1CD66-9EC6-4BAA-A40D-99E0A9B59129}">
      <dgm:prSet/>
      <dgm:spPr/>
      <dgm:t>
        <a:bodyPr/>
        <a:lstStyle/>
        <a:p>
          <a:endParaRPr lang="en-US"/>
        </a:p>
      </dgm:t>
    </dgm:pt>
    <dgm:pt modelId="{99D28811-7883-4622-B326-3AC7E9DE06F3}" type="sibTrans" cxnId="{E8A1CD66-9EC6-4BAA-A40D-99E0A9B59129}">
      <dgm:prSet/>
      <dgm:spPr/>
      <dgm:t>
        <a:bodyPr/>
        <a:lstStyle/>
        <a:p>
          <a:endParaRPr lang="en-US"/>
        </a:p>
      </dgm:t>
    </dgm:pt>
    <dgm:pt modelId="{4CEA9816-0B7F-4ADF-B5AF-101F0CE209D2}" type="pres">
      <dgm:prSet presAssocID="{2D1C3A02-78EC-4360-99EE-AD8866A2F8BF}" presName="vert0" presStyleCnt="0">
        <dgm:presLayoutVars>
          <dgm:dir/>
          <dgm:animOne val="branch"/>
          <dgm:animLvl val="lvl"/>
        </dgm:presLayoutVars>
      </dgm:prSet>
      <dgm:spPr/>
    </dgm:pt>
    <dgm:pt modelId="{F2736114-F3EF-43B1-AEB9-E5820FBA5580}" type="pres">
      <dgm:prSet presAssocID="{AD66C85F-6D99-49EE-98D5-FBF92FD81996}" presName="thickLine" presStyleLbl="alignNode1" presStyleIdx="0" presStyleCnt="5"/>
      <dgm:spPr/>
    </dgm:pt>
    <dgm:pt modelId="{94EFB547-B7E2-4469-8D1D-EE0934784566}" type="pres">
      <dgm:prSet presAssocID="{AD66C85F-6D99-49EE-98D5-FBF92FD81996}" presName="horz1" presStyleCnt="0"/>
      <dgm:spPr/>
    </dgm:pt>
    <dgm:pt modelId="{734D15D2-48DF-456C-8683-E48B75706426}" type="pres">
      <dgm:prSet presAssocID="{AD66C85F-6D99-49EE-98D5-FBF92FD81996}" presName="tx1" presStyleLbl="revTx" presStyleIdx="0" presStyleCnt="5"/>
      <dgm:spPr/>
    </dgm:pt>
    <dgm:pt modelId="{8E3A95ED-7FFB-4BB7-BF3C-B8A3D851FA0D}" type="pres">
      <dgm:prSet presAssocID="{AD66C85F-6D99-49EE-98D5-FBF92FD81996}" presName="vert1" presStyleCnt="0"/>
      <dgm:spPr/>
    </dgm:pt>
    <dgm:pt modelId="{18CC3C58-77E3-4C7C-8B76-54429E16CB52}" type="pres">
      <dgm:prSet presAssocID="{D03285E0-FC1A-4021-866A-2440184AC3E7}" presName="thickLine" presStyleLbl="alignNode1" presStyleIdx="1" presStyleCnt="5"/>
      <dgm:spPr/>
    </dgm:pt>
    <dgm:pt modelId="{91FAE152-E93E-4339-947B-76143B00B4E9}" type="pres">
      <dgm:prSet presAssocID="{D03285E0-FC1A-4021-866A-2440184AC3E7}" presName="horz1" presStyleCnt="0"/>
      <dgm:spPr/>
    </dgm:pt>
    <dgm:pt modelId="{F1F3B984-D4BD-407D-AC02-0C113DA607E8}" type="pres">
      <dgm:prSet presAssocID="{D03285E0-FC1A-4021-866A-2440184AC3E7}" presName="tx1" presStyleLbl="revTx" presStyleIdx="1" presStyleCnt="5"/>
      <dgm:spPr/>
    </dgm:pt>
    <dgm:pt modelId="{80F7595C-3863-45F5-A179-E874CDDBAEE9}" type="pres">
      <dgm:prSet presAssocID="{D03285E0-FC1A-4021-866A-2440184AC3E7}" presName="vert1" presStyleCnt="0"/>
      <dgm:spPr/>
    </dgm:pt>
    <dgm:pt modelId="{CD040A48-6513-42E2-820C-AA8076260ECB}" type="pres">
      <dgm:prSet presAssocID="{F1D1E228-D880-4FBB-B871-298348CA3912}" presName="thickLine" presStyleLbl="alignNode1" presStyleIdx="2" presStyleCnt="5"/>
      <dgm:spPr/>
    </dgm:pt>
    <dgm:pt modelId="{3163074E-810D-4BF5-94E5-A34558135406}" type="pres">
      <dgm:prSet presAssocID="{F1D1E228-D880-4FBB-B871-298348CA3912}" presName="horz1" presStyleCnt="0"/>
      <dgm:spPr/>
    </dgm:pt>
    <dgm:pt modelId="{37A34574-8C74-46DC-883C-056ECFBE0319}" type="pres">
      <dgm:prSet presAssocID="{F1D1E228-D880-4FBB-B871-298348CA3912}" presName="tx1" presStyleLbl="revTx" presStyleIdx="2" presStyleCnt="5"/>
      <dgm:spPr/>
    </dgm:pt>
    <dgm:pt modelId="{49917A39-E8E7-437A-97D6-73D865FB5251}" type="pres">
      <dgm:prSet presAssocID="{F1D1E228-D880-4FBB-B871-298348CA3912}" presName="vert1" presStyleCnt="0"/>
      <dgm:spPr/>
    </dgm:pt>
    <dgm:pt modelId="{DEDDE4F6-2928-4C6E-A672-6AF5F51D9125}" type="pres">
      <dgm:prSet presAssocID="{E96B2894-C7FE-47B8-A83D-578C65C5050A}" presName="thickLine" presStyleLbl="alignNode1" presStyleIdx="3" presStyleCnt="5"/>
      <dgm:spPr/>
    </dgm:pt>
    <dgm:pt modelId="{DFE727A6-FE14-4EA3-B41F-DD8EC129A7A4}" type="pres">
      <dgm:prSet presAssocID="{E96B2894-C7FE-47B8-A83D-578C65C5050A}" presName="horz1" presStyleCnt="0"/>
      <dgm:spPr/>
    </dgm:pt>
    <dgm:pt modelId="{29179FFD-196A-402C-B331-E26EFD32F119}" type="pres">
      <dgm:prSet presAssocID="{E96B2894-C7FE-47B8-A83D-578C65C5050A}" presName="tx1" presStyleLbl="revTx" presStyleIdx="3" presStyleCnt="5"/>
      <dgm:spPr/>
    </dgm:pt>
    <dgm:pt modelId="{18ABE159-693B-4FDA-AD9B-CB0503120865}" type="pres">
      <dgm:prSet presAssocID="{E96B2894-C7FE-47B8-A83D-578C65C5050A}" presName="vert1" presStyleCnt="0"/>
      <dgm:spPr/>
    </dgm:pt>
    <dgm:pt modelId="{86640713-1277-49D8-9C2B-BB3458E89C5E}" type="pres">
      <dgm:prSet presAssocID="{5D36C6D2-420A-47FE-88BB-7EA345654717}" presName="thickLine" presStyleLbl="alignNode1" presStyleIdx="4" presStyleCnt="5"/>
      <dgm:spPr/>
    </dgm:pt>
    <dgm:pt modelId="{B51E943E-3FF3-4443-B8AE-840753815A8B}" type="pres">
      <dgm:prSet presAssocID="{5D36C6D2-420A-47FE-88BB-7EA345654717}" presName="horz1" presStyleCnt="0"/>
      <dgm:spPr/>
    </dgm:pt>
    <dgm:pt modelId="{968F5456-B3C1-44AA-A6BE-2606E09C146D}" type="pres">
      <dgm:prSet presAssocID="{5D36C6D2-420A-47FE-88BB-7EA345654717}" presName="tx1" presStyleLbl="revTx" presStyleIdx="4" presStyleCnt="5"/>
      <dgm:spPr/>
    </dgm:pt>
    <dgm:pt modelId="{7F92C46F-019D-49FB-AB81-AE97669AA216}" type="pres">
      <dgm:prSet presAssocID="{5D36C6D2-420A-47FE-88BB-7EA345654717}" presName="vert1" presStyleCnt="0"/>
      <dgm:spPr/>
    </dgm:pt>
  </dgm:ptLst>
  <dgm:cxnLst>
    <dgm:cxn modelId="{C88E7136-C832-44C5-984A-EADFB36BF729}" type="presOf" srcId="{D03285E0-FC1A-4021-866A-2440184AC3E7}" destId="{F1F3B984-D4BD-407D-AC02-0C113DA607E8}" srcOrd="0" destOrd="0" presId="urn:microsoft.com/office/officeart/2008/layout/LinedList"/>
    <dgm:cxn modelId="{E8A1CD66-9EC6-4BAA-A40D-99E0A9B59129}" srcId="{2D1C3A02-78EC-4360-99EE-AD8866A2F8BF}" destId="{F1D1E228-D880-4FBB-B871-298348CA3912}" srcOrd="2" destOrd="0" parTransId="{26382AFC-C2B5-45C9-A2C1-217A97880D4D}" sibTransId="{99D28811-7883-4622-B326-3AC7E9DE06F3}"/>
    <dgm:cxn modelId="{B1B92C4F-B387-402E-8BEE-DE64A3724E81}" type="presOf" srcId="{F1D1E228-D880-4FBB-B871-298348CA3912}" destId="{37A34574-8C74-46DC-883C-056ECFBE0319}" srcOrd="0" destOrd="0" presId="urn:microsoft.com/office/officeart/2008/layout/LinedList"/>
    <dgm:cxn modelId="{4D133FA8-4EE9-4417-89FF-0C9489C0950E}" srcId="{2D1C3A02-78EC-4360-99EE-AD8866A2F8BF}" destId="{AD66C85F-6D99-49EE-98D5-FBF92FD81996}" srcOrd="0" destOrd="0" parTransId="{B3CD4463-267F-474D-A032-76EE3556C5AC}" sibTransId="{D2D89E61-FB82-49E6-9381-DA1F8A2AEFB2}"/>
    <dgm:cxn modelId="{0FF2C3AE-F7CF-4AF0-A69D-4DCAEC87B98E}" type="presOf" srcId="{5D36C6D2-420A-47FE-88BB-7EA345654717}" destId="{968F5456-B3C1-44AA-A6BE-2606E09C146D}" srcOrd="0" destOrd="0" presId="urn:microsoft.com/office/officeart/2008/layout/LinedList"/>
    <dgm:cxn modelId="{578CF7B7-95F8-4F72-9BA3-6A2B46437330}" type="presOf" srcId="{2D1C3A02-78EC-4360-99EE-AD8866A2F8BF}" destId="{4CEA9816-0B7F-4ADF-B5AF-101F0CE209D2}" srcOrd="0" destOrd="0" presId="urn:microsoft.com/office/officeart/2008/layout/LinedList"/>
    <dgm:cxn modelId="{E2EFDBBF-7863-4954-BE8A-9F513E6A25E8}" type="presOf" srcId="{AD66C85F-6D99-49EE-98D5-FBF92FD81996}" destId="{734D15D2-48DF-456C-8683-E48B75706426}" srcOrd="0" destOrd="0" presId="urn:microsoft.com/office/officeart/2008/layout/LinedList"/>
    <dgm:cxn modelId="{3013C5C9-4683-4B51-B956-A84B6DA6D043}" srcId="{2D1C3A02-78EC-4360-99EE-AD8866A2F8BF}" destId="{5D36C6D2-420A-47FE-88BB-7EA345654717}" srcOrd="4" destOrd="0" parTransId="{0DF65CCD-FCDA-42F4-8064-4227FA1C475C}" sibTransId="{77B16E46-11AA-4060-8580-D39C940137F6}"/>
    <dgm:cxn modelId="{A4AF47CB-10C9-4297-82FE-C98EC0C83B36}" srcId="{2D1C3A02-78EC-4360-99EE-AD8866A2F8BF}" destId="{E96B2894-C7FE-47B8-A83D-578C65C5050A}" srcOrd="3" destOrd="0" parTransId="{999B42D5-007A-41FA-AF50-C0DA19A25911}" sibTransId="{0782DBEF-605A-4176-810C-6881A3F86C69}"/>
    <dgm:cxn modelId="{34B446F4-2B70-4FE1-B156-701BC8083A33}" srcId="{2D1C3A02-78EC-4360-99EE-AD8866A2F8BF}" destId="{D03285E0-FC1A-4021-866A-2440184AC3E7}" srcOrd="1" destOrd="0" parTransId="{A0169457-D999-4AE6-B971-44AD16BE3368}" sibTransId="{881B7B1A-AE09-445B-9088-E8D21CD3BB0A}"/>
    <dgm:cxn modelId="{F3EACBF6-B7C8-4B0C-85C1-8D6A9382708A}" type="presOf" srcId="{E96B2894-C7FE-47B8-A83D-578C65C5050A}" destId="{29179FFD-196A-402C-B331-E26EFD32F119}" srcOrd="0" destOrd="0" presId="urn:microsoft.com/office/officeart/2008/layout/LinedList"/>
    <dgm:cxn modelId="{FD862581-9368-4B18-9E0C-032633ED0C67}" type="presParOf" srcId="{4CEA9816-0B7F-4ADF-B5AF-101F0CE209D2}" destId="{F2736114-F3EF-43B1-AEB9-E5820FBA5580}" srcOrd="0" destOrd="0" presId="urn:microsoft.com/office/officeart/2008/layout/LinedList"/>
    <dgm:cxn modelId="{B235E03A-FAA9-4913-BED4-61D6247562D6}" type="presParOf" srcId="{4CEA9816-0B7F-4ADF-B5AF-101F0CE209D2}" destId="{94EFB547-B7E2-4469-8D1D-EE0934784566}" srcOrd="1" destOrd="0" presId="urn:microsoft.com/office/officeart/2008/layout/LinedList"/>
    <dgm:cxn modelId="{2416CC64-BBF1-49FE-ABE7-CFB8D04C6E13}" type="presParOf" srcId="{94EFB547-B7E2-4469-8D1D-EE0934784566}" destId="{734D15D2-48DF-456C-8683-E48B75706426}" srcOrd="0" destOrd="0" presId="urn:microsoft.com/office/officeart/2008/layout/LinedList"/>
    <dgm:cxn modelId="{6064995A-38AE-4FA6-9092-CB9A8099357D}" type="presParOf" srcId="{94EFB547-B7E2-4469-8D1D-EE0934784566}" destId="{8E3A95ED-7FFB-4BB7-BF3C-B8A3D851FA0D}" srcOrd="1" destOrd="0" presId="urn:microsoft.com/office/officeart/2008/layout/LinedList"/>
    <dgm:cxn modelId="{1468B9A2-8552-4E1C-A3B2-05B7C402BAD8}" type="presParOf" srcId="{4CEA9816-0B7F-4ADF-B5AF-101F0CE209D2}" destId="{18CC3C58-77E3-4C7C-8B76-54429E16CB52}" srcOrd="2" destOrd="0" presId="urn:microsoft.com/office/officeart/2008/layout/LinedList"/>
    <dgm:cxn modelId="{659D6024-0E14-47B7-8B59-AE87CE42455C}" type="presParOf" srcId="{4CEA9816-0B7F-4ADF-B5AF-101F0CE209D2}" destId="{91FAE152-E93E-4339-947B-76143B00B4E9}" srcOrd="3" destOrd="0" presId="urn:microsoft.com/office/officeart/2008/layout/LinedList"/>
    <dgm:cxn modelId="{31A8E17B-EBCB-40B5-80C3-617162ADDC4E}" type="presParOf" srcId="{91FAE152-E93E-4339-947B-76143B00B4E9}" destId="{F1F3B984-D4BD-407D-AC02-0C113DA607E8}" srcOrd="0" destOrd="0" presId="urn:microsoft.com/office/officeart/2008/layout/LinedList"/>
    <dgm:cxn modelId="{091AB973-EAEA-42BD-B6B1-C5F9D7D66268}" type="presParOf" srcId="{91FAE152-E93E-4339-947B-76143B00B4E9}" destId="{80F7595C-3863-45F5-A179-E874CDDBAEE9}" srcOrd="1" destOrd="0" presId="urn:microsoft.com/office/officeart/2008/layout/LinedList"/>
    <dgm:cxn modelId="{19963BA4-9DD5-4E4C-B67A-ACDE84D8A101}" type="presParOf" srcId="{4CEA9816-0B7F-4ADF-B5AF-101F0CE209D2}" destId="{CD040A48-6513-42E2-820C-AA8076260ECB}" srcOrd="4" destOrd="0" presId="urn:microsoft.com/office/officeart/2008/layout/LinedList"/>
    <dgm:cxn modelId="{10C9E8BA-5E9F-457C-BA56-F756C062A3CE}" type="presParOf" srcId="{4CEA9816-0B7F-4ADF-B5AF-101F0CE209D2}" destId="{3163074E-810D-4BF5-94E5-A34558135406}" srcOrd="5" destOrd="0" presId="urn:microsoft.com/office/officeart/2008/layout/LinedList"/>
    <dgm:cxn modelId="{08EE828C-DC19-4DA1-9609-16C66F871F1C}" type="presParOf" srcId="{3163074E-810D-4BF5-94E5-A34558135406}" destId="{37A34574-8C74-46DC-883C-056ECFBE0319}" srcOrd="0" destOrd="0" presId="urn:microsoft.com/office/officeart/2008/layout/LinedList"/>
    <dgm:cxn modelId="{6962DA1E-7A21-4D4E-BA0B-B389694D3875}" type="presParOf" srcId="{3163074E-810D-4BF5-94E5-A34558135406}" destId="{49917A39-E8E7-437A-97D6-73D865FB5251}" srcOrd="1" destOrd="0" presId="urn:microsoft.com/office/officeart/2008/layout/LinedList"/>
    <dgm:cxn modelId="{0AA393BC-AB43-4E80-9950-C02D7C5541A6}" type="presParOf" srcId="{4CEA9816-0B7F-4ADF-B5AF-101F0CE209D2}" destId="{DEDDE4F6-2928-4C6E-A672-6AF5F51D9125}" srcOrd="6" destOrd="0" presId="urn:microsoft.com/office/officeart/2008/layout/LinedList"/>
    <dgm:cxn modelId="{BEE5050A-BBBE-45FA-A015-969CA0365853}" type="presParOf" srcId="{4CEA9816-0B7F-4ADF-B5AF-101F0CE209D2}" destId="{DFE727A6-FE14-4EA3-B41F-DD8EC129A7A4}" srcOrd="7" destOrd="0" presId="urn:microsoft.com/office/officeart/2008/layout/LinedList"/>
    <dgm:cxn modelId="{9256D766-78B0-49F6-9CDC-CBFA7A58053F}" type="presParOf" srcId="{DFE727A6-FE14-4EA3-B41F-DD8EC129A7A4}" destId="{29179FFD-196A-402C-B331-E26EFD32F119}" srcOrd="0" destOrd="0" presId="urn:microsoft.com/office/officeart/2008/layout/LinedList"/>
    <dgm:cxn modelId="{C8DDC42A-5F85-439F-88F7-4E6241669CE7}" type="presParOf" srcId="{DFE727A6-FE14-4EA3-B41F-DD8EC129A7A4}" destId="{18ABE159-693B-4FDA-AD9B-CB0503120865}" srcOrd="1" destOrd="0" presId="urn:microsoft.com/office/officeart/2008/layout/LinedList"/>
    <dgm:cxn modelId="{1091CD01-6440-4B86-8825-1732CF928380}" type="presParOf" srcId="{4CEA9816-0B7F-4ADF-B5AF-101F0CE209D2}" destId="{86640713-1277-49D8-9C2B-BB3458E89C5E}" srcOrd="8" destOrd="0" presId="urn:microsoft.com/office/officeart/2008/layout/LinedList"/>
    <dgm:cxn modelId="{5F04EDA5-2A92-4574-9094-117CEF4D78B0}" type="presParOf" srcId="{4CEA9816-0B7F-4ADF-B5AF-101F0CE209D2}" destId="{B51E943E-3FF3-4443-B8AE-840753815A8B}" srcOrd="9" destOrd="0" presId="urn:microsoft.com/office/officeart/2008/layout/LinedList"/>
    <dgm:cxn modelId="{1247DD73-BAC7-4078-B77C-73F07D76187A}" type="presParOf" srcId="{B51E943E-3FF3-4443-B8AE-840753815A8B}" destId="{968F5456-B3C1-44AA-A6BE-2606E09C146D}" srcOrd="0" destOrd="0" presId="urn:microsoft.com/office/officeart/2008/layout/LinedList"/>
    <dgm:cxn modelId="{62A57489-BAE9-4C1E-ABF9-44D94C93F041}" type="presParOf" srcId="{B51E943E-3FF3-4443-B8AE-840753815A8B}" destId="{7F92C46F-019D-49FB-AB81-AE97669AA216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2D1C3A02-78EC-4360-99EE-AD8866A2F8BF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D66C85F-6D99-49EE-98D5-FBF92FD81996}">
      <dgm:prSet/>
      <dgm:spPr/>
      <dgm:t>
        <a:bodyPr/>
        <a:lstStyle/>
        <a:p>
          <a:r>
            <a:rPr lang="en-US" dirty="0"/>
            <a:t>1995 book </a:t>
          </a:r>
        </a:p>
      </dgm:t>
    </dgm:pt>
    <dgm:pt modelId="{B3CD4463-267F-474D-A032-76EE3556C5AC}" type="parTrans" cxnId="{4D133FA8-4EE9-4417-89FF-0C9489C0950E}">
      <dgm:prSet/>
      <dgm:spPr/>
      <dgm:t>
        <a:bodyPr/>
        <a:lstStyle/>
        <a:p>
          <a:endParaRPr lang="en-US"/>
        </a:p>
      </dgm:t>
    </dgm:pt>
    <dgm:pt modelId="{D2D89E61-FB82-49E6-9381-DA1F8A2AEFB2}" type="sibTrans" cxnId="{4D133FA8-4EE9-4417-89FF-0C9489C0950E}">
      <dgm:prSet/>
      <dgm:spPr/>
      <dgm:t>
        <a:bodyPr/>
        <a:lstStyle/>
        <a:p>
          <a:endParaRPr lang="en-US"/>
        </a:p>
      </dgm:t>
    </dgm:pt>
    <dgm:pt modelId="{E96B2894-C7FE-47B8-A83D-578C65C5050A}">
      <dgm:prSet/>
      <dgm:spPr/>
      <dgm:t>
        <a:bodyPr/>
        <a:lstStyle/>
        <a:p>
          <a:r>
            <a:rPr lang="en-US" dirty="0"/>
            <a:t>Features backstories for many of the patrons of the Mos Eisley Cantina seen in the movie</a:t>
          </a:r>
        </a:p>
      </dgm:t>
    </dgm:pt>
    <dgm:pt modelId="{999B42D5-007A-41FA-AF50-C0DA19A25911}" type="parTrans" cxnId="{A4AF47CB-10C9-4297-82FE-C98EC0C83B36}">
      <dgm:prSet/>
      <dgm:spPr/>
      <dgm:t>
        <a:bodyPr/>
        <a:lstStyle/>
        <a:p>
          <a:endParaRPr lang="en-US"/>
        </a:p>
      </dgm:t>
    </dgm:pt>
    <dgm:pt modelId="{0782DBEF-605A-4176-810C-6881A3F86C69}" type="sibTrans" cxnId="{A4AF47CB-10C9-4297-82FE-C98EC0C83B36}">
      <dgm:prSet/>
      <dgm:spPr/>
      <dgm:t>
        <a:bodyPr/>
        <a:lstStyle/>
        <a:p>
          <a:endParaRPr lang="en-US"/>
        </a:p>
      </dgm:t>
    </dgm:pt>
    <dgm:pt modelId="{1EA924F2-1537-42BE-8E45-B85D0FE9357B}">
      <dgm:prSet/>
      <dgm:spPr/>
      <dgm:t>
        <a:bodyPr/>
        <a:lstStyle/>
        <a:p>
          <a:r>
            <a:rPr lang="en-US" dirty="0"/>
            <a:t>Last page has pop up and working music box that plays the cantina band theme</a:t>
          </a:r>
        </a:p>
      </dgm:t>
    </dgm:pt>
    <dgm:pt modelId="{021227EB-2AB8-4808-9639-2DB900E65205}" type="parTrans" cxnId="{0E509B9E-BB56-473A-AC22-1D97BFEF99F5}">
      <dgm:prSet/>
      <dgm:spPr/>
      <dgm:t>
        <a:bodyPr/>
        <a:lstStyle/>
        <a:p>
          <a:endParaRPr lang="en-US"/>
        </a:p>
      </dgm:t>
    </dgm:pt>
    <dgm:pt modelId="{D0CE3724-5B45-4B9C-B88F-33DB9448C698}" type="sibTrans" cxnId="{0E509B9E-BB56-473A-AC22-1D97BFEF99F5}">
      <dgm:prSet/>
      <dgm:spPr/>
      <dgm:t>
        <a:bodyPr/>
        <a:lstStyle/>
        <a:p>
          <a:endParaRPr lang="en-US"/>
        </a:p>
      </dgm:t>
    </dgm:pt>
    <dgm:pt modelId="{4CEA9816-0B7F-4ADF-B5AF-101F0CE209D2}" type="pres">
      <dgm:prSet presAssocID="{2D1C3A02-78EC-4360-99EE-AD8866A2F8BF}" presName="vert0" presStyleCnt="0">
        <dgm:presLayoutVars>
          <dgm:dir/>
          <dgm:animOne val="branch"/>
          <dgm:animLvl val="lvl"/>
        </dgm:presLayoutVars>
      </dgm:prSet>
      <dgm:spPr/>
    </dgm:pt>
    <dgm:pt modelId="{F2736114-F3EF-43B1-AEB9-E5820FBA5580}" type="pres">
      <dgm:prSet presAssocID="{AD66C85F-6D99-49EE-98D5-FBF92FD81996}" presName="thickLine" presStyleLbl="alignNode1" presStyleIdx="0" presStyleCnt="3"/>
      <dgm:spPr/>
    </dgm:pt>
    <dgm:pt modelId="{94EFB547-B7E2-4469-8D1D-EE0934784566}" type="pres">
      <dgm:prSet presAssocID="{AD66C85F-6D99-49EE-98D5-FBF92FD81996}" presName="horz1" presStyleCnt="0"/>
      <dgm:spPr/>
    </dgm:pt>
    <dgm:pt modelId="{734D15D2-48DF-456C-8683-E48B75706426}" type="pres">
      <dgm:prSet presAssocID="{AD66C85F-6D99-49EE-98D5-FBF92FD81996}" presName="tx1" presStyleLbl="revTx" presStyleIdx="0" presStyleCnt="3"/>
      <dgm:spPr/>
    </dgm:pt>
    <dgm:pt modelId="{8E3A95ED-7FFB-4BB7-BF3C-B8A3D851FA0D}" type="pres">
      <dgm:prSet presAssocID="{AD66C85F-6D99-49EE-98D5-FBF92FD81996}" presName="vert1" presStyleCnt="0"/>
      <dgm:spPr/>
    </dgm:pt>
    <dgm:pt modelId="{DEDDE4F6-2928-4C6E-A672-6AF5F51D9125}" type="pres">
      <dgm:prSet presAssocID="{E96B2894-C7FE-47B8-A83D-578C65C5050A}" presName="thickLine" presStyleLbl="alignNode1" presStyleIdx="1" presStyleCnt="3"/>
      <dgm:spPr/>
    </dgm:pt>
    <dgm:pt modelId="{DFE727A6-FE14-4EA3-B41F-DD8EC129A7A4}" type="pres">
      <dgm:prSet presAssocID="{E96B2894-C7FE-47B8-A83D-578C65C5050A}" presName="horz1" presStyleCnt="0"/>
      <dgm:spPr/>
    </dgm:pt>
    <dgm:pt modelId="{29179FFD-196A-402C-B331-E26EFD32F119}" type="pres">
      <dgm:prSet presAssocID="{E96B2894-C7FE-47B8-A83D-578C65C5050A}" presName="tx1" presStyleLbl="revTx" presStyleIdx="1" presStyleCnt="3"/>
      <dgm:spPr/>
    </dgm:pt>
    <dgm:pt modelId="{18ABE159-693B-4FDA-AD9B-CB0503120865}" type="pres">
      <dgm:prSet presAssocID="{E96B2894-C7FE-47B8-A83D-578C65C5050A}" presName="vert1" presStyleCnt="0"/>
      <dgm:spPr/>
    </dgm:pt>
    <dgm:pt modelId="{77C074D5-B55E-4998-88BD-028FECA409E9}" type="pres">
      <dgm:prSet presAssocID="{1EA924F2-1537-42BE-8E45-B85D0FE9357B}" presName="thickLine" presStyleLbl="alignNode1" presStyleIdx="2" presStyleCnt="3"/>
      <dgm:spPr/>
    </dgm:pt>
    <dgm:pt modelId="{FE5C037D-B7C1-4E40-A587-D9750BAA64FD}" type="pres">
      <dgm:prSet presAssocID="{1EA924F2-1537-42BE-8E45-B85D0FE9357B}" presName="horz1" presStyleCnt="0"/>
      <dgm:spPr/>
    </dgm:pt>
    <dgm:pt modelId="{856886AD-C745-4329-94FD-8BE69A75C6D3}" type="pres">
      <dgm:prSet presAssocID="{1EA924F2-1537-42BE-8E45-B85D0FE9357B}" presName="tx1" presStyleLbl="revTx" presStyleIdx="2" presStyleCnt="3"/>
      <dgm:spPr/>
    </dgm:pt>
    <dgm:pt modelId="{7804784E-9789-4D60-ABE4-FF20993E77B5}" type="pres">
      <dgm:prSet presAssocID="{1EA924F2-1537-42BE-8E45-B85D0FE9357B}" presName="vert1" presStyleCnt="0"/>
      <dgm:spPr/>
    </dgm:pt>
  </dgm:ptLst>
  <dgm:cxnLst>
    <dgm:cxn modelId="{93228455-6197-4DE4-87EE-6508EA34A1DF}" type="presOf" srcId="{1EA924F2-1537-42BE-8E45-B85D0FE9357B}" destId="{856886AD-C745-4329-94FD-8BE69A75C6D3}" srcOrd="0" destOrd="0" presId="urn:microsoft.com/office/officeart/2008/layout/LinedList"/>
    <dgm:cxn modelId="{0E509B9E-BB56-473A-AC22-1D97BFEF99F5}" srcId="{2D1C3A02-78EC-4360-99EE-AD8866A2F8BF}" destId="{1EA924F2-1537-42BE-8E45-B85D0FE9357B}" srcOrd="2" destOrd="0" parTransId="{021227EB-2AB8-4808-9639-2DB900E65205}" sibTransId="{D0CE3724-5B45-4B9C-B88F-33DB9448C698}"/>
    <dgm:cxn modelId="{4D133FA8-4EE9-4417-89FF-0C9489C0950E}" srcId="{2D1C3A02-78EC-4360-99EE-AD8866A2F8BF}" destId="{AD66C85F-6D99-49EE-98D5-FBF92FD81996}" srcOrd="0" destOrd="0" parTransId="{B3CD4463-267F-474D-A032-76EE3556C5AC}" sibTransId="{D2D89E61-FB82-49E6-9381-DA1F8A2AEFB2}"/>
    <dgm:cxn modelId="{578CF7B7-95F8-4F72-9BA3-6A2B46437330}" type="presOf" srcId="{2D1C3A02-78EC-4360-99EE-AD8866A2F8BF}" destId="{4CEA9816-0B7F-4ADF-B5AF-101F0CE209D2}" srcOrd="0" destOrd="0" presId="urn:microsoft.com/office/officeart/2008/layout/LinedList"/>
    <dgm:cxn modelId="{E2EFDBBF-7863-4954-BE8A-9F513E6A25E8}" type="presOf" srcId="{AD66C85F-6D99-49EE-98D5-FBF92FD81996}" destId="{734D15D2-48DF-456C-8683-E48B75706426}" srcOrd="0" destOrd="0" presId="urn:microsoft.com/office/officeart/2008/layout/LinedList"/>
    <dgm:cxn modelId="{A4AF47CB-10C9-4297-82FE-C98EC0C83B36}" srcId="{2D1C3A02-78EC-4360-99EE-AD8866A2F8BF}" destId="{E96B2894-C7FE-47B8-A83D-578C65C5050A}" srcOrd="1" destOrd="0" parTransId="{999B42D5-007A-41FA-AF50-C0DA19A25911}" sibTransId="{0782DBEF-605A-4176-810C-6881A3F86C69}"/>
    <dgm:cxn modelId="{F3EACBF6-B7C8-4B0C-85C1-8D6A9382708A}" type="presOf" srcId="{E96B2894-C7FE-47B8-A83D-578C65C5050A}" destId="{29179FFD-196A-402C-B331-E26EFD32F119}" srcOrd="0" destOrd="0" presId="urn:microsoft.com/office/officeart/2008/layout/LinedList"/>
    <dgm:cxn modelId="{FD862581-9368-4B18-9E0C-032633ED0C67}" type="presParOf" srcId="{4CEA9816-0B7F-4ADF-B5AF-101F0CE209D2}" destId="{F2736114-F3EF-43B1-AEB9-E5820FBA5580}" srcOrd="0" destOrd="0" presId="urn:microsoft.com/office/officeart/2008/layout/LinedList"/>
    <dgm:cxn modelId="{B235E03A-FAA9-4913-BED4-61D6247562D6}" type="presParOf" srcId="{4CEA9816-0B7F-4ADF-B5AF-101F0CE209D2}" destId="{94EFB547-B7E2-4469-8D1D-EE0934784566}" srcOrd="1" destOrd="0" presId="urn:microsoft.com/office/officeart/2008/layout/LinedList"/>
    <dgm:cxn modelId="{2416CC64-BBF1-49FE-ABE7-CFB8D04C6E13}" type="presParOf" srcId="{94EFB547-B7E2-4469-8D1D-EE0934784566}" destId="{734D15D2-48DF-456C-8683-E48B75706426}" srcOrd="0" destOrd="0" presId="urn:microsoft.com/office/officeart/2008/layout/LinedList"/>
    <dgm:cxn modelId="{6064995A-38AE-4FA6-9092-CB9A8099357D}" type="presParOf" srcId="{94EFB547-B7E2-4469-8D1D-EE0934784566}" destId="{8E3A95ED-7FFB-4BB7-BF3C-B8A3D851FA0D}" srcOrd="1" destOrd="0" presId="urn:microsoft.com/office/officeart/2008/layout/LinedList"/>
    <dgm:cxn modelId="{0AA393BC-AB43-4E80-9950-C02D7C5541A6}" type="presParOf" srcId="{4CEA9816-0B7F-4ADF-B5AF-101F0CE209D2}" destId="{DEDDE4F6-2928-4C6E-A672-6AF5F51D9125}" srcOrd="2" destOrd="0" presId="urn:microsoft.com/office/officeart/2008/layout/LinedList"/>
    <dgm:cxn modelId="{BEE5050A-BBBE-45FA-A015-969CA0365853}" type="presParOf" srcId="{4CEA9816-0B7F-4ADF-B5AF-101F0CE209D2}" destId="{DFE727A6-FE14-4EA3-B41F-DD8EC129A7A4}" srcOrd="3" destOrd="0" presId="urn:microsoft.com/office/officeart/2008/layout/LinedList"/>
    <dgm:cxn modelId="{9256D766-78B0-49F6-9CDC-CBFA7A58053F}" type="presParOf" srcId="{DFE727A6-FE14-4EA3-B41F-DD8EC129A7A4}" destId="{29179FFD-196A-402C-B331-E26EFD32F119}" srcOrd="0" destOrd="0" presId="urn:microsoft.com/office/officeart/2008/layout/LinedList"/>
    <dgm:cxn modelId="{C8DDC42A-5F85-439F-88F7-4E6241669CE7}" type="presParOf" srcId="{DFE727A6-FE14-4EA3-B41F-DD8EC129A7A4}" destId="{18ABE159-693B-4FDA-AD9B-CB0503120865}" srcOrd="1" destOrd="0" presId="urn:microsoft.com/office/officeart/2008/layout/LinedList"/>
    <dgm:cxn modelId="{051BA159-8A37-43A3-A5A7-A7857FDC15C7}" type="presParOf" srcId="{4CEA9816-0B7F-4ADF-B5AF-101F0CE209D2}" destId="{77C074D5-B55E-4998-88BD-028FECA409E9}" srcOrd="4" destOrd="0" presId="urn:microsoft.com/office/officeart/2008/layout/LinedList"/>
    <dgm:cxn modelId="{2AF45861-B84B-47CF-998B-6E6717F88EE3}" type="presParOf" srcId="{4CEA9816-0B7F-4ADF-B5AF-101F0CE209D2}" destId="{FE5C037D-B7C1-4E40-A587-D9750BAA64FD}" srcOrd="5" destOrd="0" presId="urn:microsoft.com/office/officeart/2008/layout/LinedList"/>
    <dgm:cxn modelId="{70EF872E-5498-4722-B699-28F4347460FD}" type="presParOf" srcId="{FE5C037D-B7C1-4E40-A587-D9750BAA64FD}" destId="{856886AD-C745-4329-94FD-8BE69A75C6D3}" srcOrd="0" destOrd="0" presId="urn:microsoft.com/office/officeart/2008/layout/LinedList"/>
    <dgm:cxn modelId="{BC16577F-47FA-41B1-95A1-6DC57F3CABEA}" type="presParOf" srcId="{FE5C037D-B7C1-4E40-A587-D9750BAA64FD}" destId="{7804784E-9789-4D60-ABE4-FF20993E77B5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2D1C3A02-78EC-4360-99EE-AD8866A2F8BF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D66C85F-6D99-49EE-98D5-FBF92FD81996}">
      <dgm:prSet/>
      <dgm:spPr/>
      <dgm:t>
        <a:bodyPr/>
        <a:lstStyle/>
        <a:p>
          <a:r>
            <a:rPr lang="en-US" dirty="0"/>
            <a:t>1997</a:t>
          </a:r>
        </a:p>
      </dgm:t>
    </dgm:pt>
    <dgm:pt modelId="{B3CD4463-267F-474D-A032-76EE3556C5AC}" type="parTrans" cxnId="{4D133FA8-4EE9-4417-89FF-0C9489C0950E}">
      <dgm:prSet/>
      <dgm:spPr/>
      <dgm:t>
        <a:bodyPr/>
        <a:lstStyle/>
        <a:p>
          <a:endParaRPr lang="en-US"/>
        </a:p>
      </dgm:t>
    </dgm:pt>
    <dgm:pt modelId="{D2D89E61-FB82-49E6-9381-DA1F8A2AEFB2}" type="sibTrans" cxnId="{4D133FA8-4EE9-4417-89FF-0C9489C0950E}">
      <dgm:prSet/>
      <dgm:spPr/>
      <dgm:t>
        <a:bodyPr/>
        <a:lstStyle/>
        <a:p>
          <a:endParaRPr lang="en-US"/>
        </a:p>
      </dgm:t>
    </dgm:pt>
    <dgm:pt modelId="{E96B2894-C7FE-47B8-A83D-578C65C5050A}">
      <dgm:prSet/>
      <dgm:spPr/>
      <dgm:t>
        <a:bodyPr/>
        <a:lstStyle/>
        <a:p>
          <a:r>
            <a:rPr lang="en-US" dirty="0"/>
            <a:t>From </a:t>
          </a:r>
          <a:r>
            <a:rPr lang="en-US" dirty="0" err="1"/>
            <a:t>Leskosky</a:t>
          </a:r>
          <a:r>
            <a:rPr lang="en-US" dirty="0"/>
            <a:t> collection of film press kits</a:t>
          </a:r>
        </a:p>
      </dgm:t>
    </dgm:pt>
    <dgm:pt modelId="{999B42D5-007A-41FA-AF50-C0DA19A25911}" type="parTrans" cxnId="{A4AF47CB-10C9-4297-82FE-C98EC0C83B36}">
      <dgm:prSet/>
      <dgm:spPr/>
      <dgm:t>
        <a:bodyPr/>
        <a:lstStyle/>
        <a:p>
          <a:endParaRPr lang="en-US"/>
        </a:p>
      </dgm:t>
    </dgm:pt>
    <dgm:pt modelId="{0782DBEF-605A-4176-810C-6881A3F86C69}" type="sibTrans" cxnId="{A4AF47CB-10C9-4297-82FE-C98EC0C83B36}">
      <dgm:prSet/>
      <dgm:spPr/>
      <dgm:t>
        <a:bodyPr/>
        <a:lstStyle/>
        <a:p>
          <a:endParaRPr lang="en-US"/>
        </a:p>
      </dgm:t>
    </dgm:pt>
    <dgm:pt modelId="{C837C78F-D4CD-4ADC-B74B-0124B2E03FC9}">
      <dgm:prSet/>
      <dgm:spPr/>
      <dgm:t>
        <a:bodyPr/>
        <a:lstStyle/>
        <a:p>
          <a:r>
            <a:rPr lang="en-US" dirty="0"/>
            <a:t>Promotional materials to share with the media to promote the Star Wars re-release</a:t>
          </a:r>
        </a:p>
      </dgm:t>
    </dgm:pt>
    <dgm:pt modelId="{384062AF-8395-43C3-8D8F-BC9E83603EF3}" type="parTrans" cxnId="{079197CD-B9FC-4F46-A6CD-42CE26228A10}">
      <dgm:prSet/>
      <dgm:spPr/>
      <dgm:t>
        <a:bodyPr/>
        <a:lstStyle/>
        <a:p>
          <a:endParaRPr lang="en-US"/>
        </a:p>
      </dgm:t>
    </dgm:pt>
    <dgm:pt modelId="{25C983A5-0217-47A4-82DA-09BFDC58C8F5}" type="sibTrans" cxnId="{079197CD-B9FC-4F46-A6CD-42CE26228A10}">
      <dgm:prSet/>
      <dgm:spPr/>
      <dgm:t>
        <a:bodyPr/>
        <a:lstStyle/>
        <a:p>
          <a:endParaRPr lang="en-US"/>
        </a:p>
      </dgm:t>
    </dgm:pt>
    <dgm:pt modelId="{5C335C7A-3D74-47CA-9680-C7F288361EBC}">
      <dgm:prSet/>
      <dgm:spPr/>
      <dgm:t>
        <a:bodyPr/>
        <a:lstStyle/>
        <a:p>
          <a:r>
            <a:rPr lang="en-US" dirty="0"/>
            <a:t>Includes various press releases and black and white still photos from the original trilogy</a:t>
          </a:r>
        </a:p>
      </dgm:t>
    </dgm:pt>
    <dgm:pt modelId="{96008916-DA55-4456-BD32-AA3D036AE6BE}" type="parTrans" cxnId="{666EFE26-34A1-469B-A627-25381A790F03}">
      <dgm:prSet/>
      <dgm:spPr/>
      <dgm:t>
        <a:bodyPr/>
        <a:lstStyle/>
        <a:p>
          <a:endParaRPr lang="en-US"/>
        </a:p>
      </dgm:t>
    </dgm:pt>
    <dgm:pt modelId="{C2C11206-C6A6-4681-B045-E4EEE4235092}" type="sibTrans" cxnId="{666EFE26-34A1-469B-A627-25381A790F03}">
      <dgm:prSet/>
      <dgm:spPr/>
      <dgm:t>
        <a:bodyPr/>
        <a:lstStyle/>
        <a:p>
          <a:endParaRPr lang="en-US"/>
        </a:p>
      </dgm:t>
    </dgm:pt>
    <dgm:pt modelId="{200A5C25-9557-4C89-A955-CE7B70BBFC4F}">
      <dgm:prSet/>
      <dgm:spPr/>
      <dgm:t>
        <a:bodyPr/>
        <a:lstStyle/>
        <a:p>
          <a:r>
            <a:rPr lang="en-US" dirty="0"/>
            <a:t>Press release makes limited mention of story changes</a:t>
          </a:r>
        </a:p>
      </dgm:t>
    </dgm:pt>
    <dgm:pt modelId="{A04E6EA8-367C-4F7F-A32C-0C4FAFF0FB3E}" type="parTrans" cxnId="{B49F2C13-C0BF-4F37-A6EE-C8B218C2CBAA}">
      <dgm:prSet/>
      <dgm:spPr/>
      <dgm:t>
        <a:bodyPr/>
        <a:lstStyle/>
        <a:p>
          <a:endParaRPr lang="en-US"/>
        </a:p>
      </dgm:t>
    </dgm:pt>
    <dgm:pt modelId="{29144DEC-8A2F-4E70-8AE6-A31314427F32}" type="sibTrans" cxnId="{B49F2C13-C0BF-4F37-A6EE-C8B218C2CBAA}">
      <dgm:prSet/>
      <dgm:spPr/>
      <dgm:t>
        <a:bodyPr/>
        <a:lstStyle/>
        <a:p>
          <a:endParaRPr lang="en-US"/>
        </a:p>
      </dgm:t>
    </dgm:pt>
    <dgm:pt modelId="{4CEA9816-0B7F-4ADF-B5AF-101F0CE209D2}" type="pres">
      <dgm:prSet presAssocID="{2D1C3A02-78EC-4360-99EE-AD8866A2F8BF}" presName="vert0" presStyleCnt="0">
        <dgm:presLayoutVars>
          <dgm:dir/>
          <dgm:animOne val="branch"/>
          <dgm:animLvl val="lvl"/>
        </dgm:presLayoutVars>
      </dgm:prSet>
      <dgm:spPr/>
    </dgm:pt>
    <dgm:pt modelId="{F2736114-F3EF-43B1-AEB9-E5820FBA5580}" type="pres">
      <dgm:prSet presAssocID="{AD66C85F-6D99-49EE-98D5-FBF92FD81996}" presName="thickLine" presStyleLbl="alignNode1" presStyleIdx="0" presStyleCnt="5"/>
      <dgm:spPr/>
    </dgm:pt>
    <dgm:pt modelId="{94EFB547-B7E2-4469-8D1D-EE0934784566}" type="pres">
      <dgm:prSet presAssocID="{AD66C85F-6D99-49EE-98D5-FBF92FD81996}" presName="horz1" presStyleCnt="0"/>
      <dgm:spPr/>
    </dgm:pt>
    <dgm:pt modelId="{734D15D2-48DF-456C-8683-E48B75706426}" type="pres">
      <dgm:prSet presAssocID="{AD66C85F-6D99-49EE-98D5-FBF92FD81996}" presName="tx1" presStyleLbl="revTx" presStyleIdx="0" presStyleCnt="5"/>
      <dgm:spPr/>
    </dgm:pt>
    <dgm:pt modelId="{8E3A95ED-7FFB-4BB7-BF3C-B8A3D851FA0D}" type="pres">
      <dgm:prSet presAssocID="{AD66C85F-6D99-49EE-98D5-FBF92FD81996}" presName="vert1" presStyleCnt="0"/>
      <dgm:spPr/>
    </dgm:pt>
    <dgm:pt modelId="{DEDDE4F6-2928-4C6E-A672-6AF5F51D9125}" type="pres">
      <dgm:prSet presAssocID="{E96B2894-C7FE-47B8-A83D-578C65C5050A}" presName="thickLine" presStyleLbl="alignNode1" presStyleIdx="1" presStyleCnt="5"/>
      <dgm:spPr/>
    </dgm:pt>
    <dgm:pt modelId="{DFE727A6-FE14-4EA3-B41F-DD8EC129A7A4}" type="pres">
      <dgm:prSet presAssocID="{E96B2894-C7FE-47B8-A83D-578C65C5050A}" presName="horz1" presStyleCnt="0"/>
      <dgm:spPr/>
    </dgm:pt>
    <dgm:pt modelId="{29179FFD-196A-402C-B331-E26EFD32F119}" type="pres">
      <dgm:prSet presAssocID="{E96B2894-C7FE-47B8-A83D-578C65C5050A}" presName="tx1" presStyleLbl="revTx" presStyleIdx="1" presStyleCnt="5"/>
      <dgm:spPr/>
    </dgm:pt>
    <dgm:pt modelId="{18ABE159-693B-4FDA-AD9B-CB0503120865}" type="pres">
      <dgm:prSet presAssocID="{E96B2894-C7FE-47B8-A83D-578C65C5050A}" presName="vert1" presStyleCnt="0"/>
      <dgm:spPr/>
    </dgm:pt>
    <dgm:pt modelId="{17EC80AA-6569-43F0-81AC-7992E778B1F2}" type="pres">
      <dgm:prSet presAssocID="{C837C78F-D4CD-4ADC-B74B-0124B2E03FC9}" presName="thickLine" presStyleLbl="alignNode1" presStyleIdx="2" presStyleCnt="5"/>
      <dgm:spPr/>
    </dgm:pt>
    <dgm:pt modelId="{5D0EF9E9-04CB-4B9C-8BD6-7E1E84DBC290}" type="pres">
      <dgm:prSet presAssocID="{C837C78F-D4CD-4ADC-B74B-0124B2E03FC9}" presName="horz1" presStyleCnt="0"/>
      <dgm:spPr/>
    </dgm:pt>
    <dgm:pt modelId="{FB7C11E8-C386-4EFF-861B-24F344BF7AED}" type="pres">
      <dgm:prSet presAssocID="{C837C78F-D4CD-4ADC-B74B-0124B2E03FC9}" presName="tx1" presStyleLbl="revTx" presStyleIdx="2" presStyleCnt="5"/>
      <dgm:spPr/>
    </dgm:pt>
    <dgm:pt modelId="{C5766AB7-A822-412E-BB2F-5224DBFD714F}" type="pres">
      <dgm:prSet presAssocID="{C837C78F-D4CD-4ADC-B74B-0124B2E03FC9}" presName="vert1" presStyleCnt="0"/>
      <dgm:spPr/>
    </dgm:pt>
    <dgm:pt modelId="{4B94A706-C532-429F-93B6-1E2FE593F064}" type="pres">
      <dgm:prSet presAssocID="{5C335C7A-3D74-47CA-9680-C7F288361EBC}" presName="thickLine" presStyleLbl="alignNode1" presStyleIdx="3" presStyleCnt="5"/>
      <dgm:spPr/>
    </dgm:pt>
    <dgm:pt modelId="{1E9AD4A5-DFCD-430A-A094-90A34E25C867}" type="pres">
      <dgm:prSet presAssocID="{5C335C7A-3D74-47CA-9680-C7F288361EBC}" presName="horz1" presStyleCnt="0"/>
      <dgm:spPr/>
    </dgm:pt>
    <dgm:pt modelId="{66E6712C-6C55-4E4E-9552-5970BDA41DAA}" type="pres">
      <dgm:prSet presAssocID="{5C335C7A-3D74-47CA-9680-C7F288361EBC}" presName="tx1" presStyleLbl="revTx" presStyleIdx="3" presStyleCnt="5"/>
      <dgm:spPr/>
    </dgm:pt>
    <dgm:pt modelId="{6E4AC31C-5DFA-4FDE-92E0-3A3DA2FB7A03}" type="pres">
      <dgm:prSet presAssocID="{5C335C7A-3D74-47CA-9680-C7F288361EBC}" presName="vert1" presStyleCnt="0"/>
      <dgm:spPr/>
    </dgm:pt>
    <dgm:pt modelId="{863916B0-6BAB-418D-9F07-F5C50690A253}" type="pres">
      <dgm:prSet presAssocID="{200A5C25-9557-4C89-A955-CE7B70BBFC4F}" presName="thickLine" presStyleLbl="alignNode1" presStyleIdx="4" presStyleCnt="5"/>
      <dgm:spPr/>
    </dgm:pt>
    <dgm:pt modelId="{3F015E09-5283-409D-9899-BE9E5D649FB3}" type="pres">
      <dgm:prSet presAssocID="{200A5C25-9557-4C89-A955-CE7B70BBFC4F}" presName="horz1" presStyleCnt="0"/>
      <dgm:spPr/>
    </dgm:pt>
    <dgm:pt modelId="{849FFB38-F2CA-499A-9CDA-EC5A58614C91}" type="pres">
      <dgm:prSet presAssocID="{200A5C25-9557-4C89-A955-CE7B70BBFC4F}" presName="tx1" presStyleLbl="revTx" presStyleIdx="4" presStyleCnt="5"/>
      <dgm:spPr/>
    </dgm:pt>
    <dgm:pt modelId="{DC400FC8-2B4F-414C-8785-959C647DA096}" type="pres">
      <dgm:prSet presAssocID="{200A5C25-9557-4C89-A955-CE7B70BBFC4F}" presName="vert1" presStyleCnt="0"/>
      <dgm:spPr/>
    </dgm:pt>
  </dgm:ptLst>
  <dgm:cxnLst>
    <dgm:cxn modelId="{B49F2C13-C0BF-4F37-A6EE-C8B218C2CBAA}" srcId="{2D1C3A02-78EC-4360-99EE-AD8866A2F8BF}" destId="{200A5C25-9557-4C89-A955-CE7B70BBFC4F}" srcOrd="4" destOrd="0" parTransId="{A04E6EA8-367C-4F7F-A32C-0C4FAFF0FB3E}" sibTransId="{29144DEC-8A2F-4E70-8AE6-A31314427F32}"/>
    <dgm:cxn modelId="{666EFE26-34A1-469B-A627-25381A790F03}" srcId="{2D1C3A02-78EC-4360-99EE-AD8866A2F8BF}" destId="{5C335C7A-3D74-47CA-9680-C7F288361EBC}" srcOrd="3" destOrd="0" parTransId="{96008916-DA55-4456-BD32-AA3D036AE6BE}" sibTransId="{C2C11206-C6A6-4681-B045-E4EEE4235092}"/>
    <dgm:cxn modelId="{5A040F2F-55FE-456D-BB82-6F33D1E67004}" type="presOf" srcId="{C837C78F-D4CD-4ADC-B74B-0124B2E03FC9}" destId="{FB7C11E8-C386-4EFF-861B-24F344BF7AED}" srcOrd="0" destOrd="0" presId="urn:microsoft.com/office/officeart/2008/layout/LinedList"/>
    <dgm:cxn modelId="{E99F7949-ED0A-4B12-B20C-7B1432EE3C90}" type="presOf" srcId="{5C335C7A-3D74-47CA-9680-C7F288361EBC}" destId="{66E6712C-6C55-4E4E-9552-5970BDA41DAA}" srcOrd="0" destOrd="0" presId="urn:microsoft.com/office/officeart/2008/layout/LinedList"/>
    <dgm:cxn modelId="{23BF776F-9B5B-4B7A-AB2D-A699501F12AA}" type="presOf" srcId="{200A5C25-9557-4C89-A955-CE7B70BBFC4F}" destId="{849FFB38-F2CA-499A-9CDA-EC5A58614C91}" srcOrd="0" destOrd="0" presId="urn:microsoft.com/office/officeart/2008/layout/LinedList"/>
    <dgm:cxn modelId="{4D133FA8-4EE9-4417-89FF-0C9489C0950E}" srcId="{2D1C3A02-78EC-4360-99EE-AD8866A2F8BF}" destId="{AD66C85F-6D99-49EE-98D5-FBF92FD81996}" srcOrd="0" destOrd="0" parTransId="{B3CD4463-267F-474D-A032-76EE3556C5AC}" sibTransId="{D2D89E61-FB82-49E6-9381-DA1F8A2AEFB2}"/>
    <dgm:cxn modelId="{578CF7B7-95F8-4F72-9BA3-6A2B46437330}" type="presOf" srcId="{2D1C3A02-78EC-4360-99EE-AD8866A2F8BF}" destId="{4CEA9816-0B7F-4ADF-B5AF-101F0CE209D2}" srcOrd="0" destOrd="0" presId="urn:microsoft.com/office/officeart/2008/layout/LinedList"/>
    <dgm:cxn modelId="{E2EFDBBF-7863-4954-BE8A-9F513E6A25E8}" type="presOf" srcId="{AD66C85F-6D99-49EE-98D5-FBF92FD81996}" destId="{734D15D2-48DF-456C-8683-E48B75706426}" srcOrd="0" destOrd="0" presId="urn:microsoft.com/office/officeart/2008/layout/LinedList"/>
    <dgm:cxn modelId="{A4AF47CB-10C9-4297-82FE-C98EC0C83B36}" srcId="{2D1C3A02-78EC-4360-99EE-AD8866A2F8BF}" destId="{E96B2894-C7FE-47B8-A83D-578C65C5050A}" srcOrd="1" destOrd="0" parTransId="{999B42D5-007A-41FA-AF50-C0DA19A25911}" sibTransId="{0782DBEF-605A-4176-810C-6881A3F86C69}"/>
    <dgm:cxn modelId="{079197CD-B9FC-4F46-A6CD-42CE26228A10}" srcId="{2D1C3A02-78EC-4360-99EE-AD8866A2F8BF}" destId="{C837C78F-D4CD-4ADC-B74B-0124B2E03FC9}" srcOrd="2" destOrd="0" parTransId="{384062AF-8395-43C3-8D8F-BC9E83603EF3}" sibTransId="{25C983A5-0217-47A4-82DA-09BFDC58C8F5}"/>
    <dgm:cxn modelId="{F3EACBF6-B7C8-4B0C-85C1-8D6A9382708A}" type="presOf" srcId="{E96B2894-C7FE-47B8-A83D-578C65C5050A}" destId="{29179FFD-196A-402C-B331-E26EFD32F119}" srcOrd="0" destOrd="0" presId="urn:microsoft.com/office/officeart/2008/layout/LinedList"/>
    <dgm:cxn modelId="{FD862581-9368-4B18-9E0C-032633ED0C67}" type="presParOf" srcId="{4CEA9816-0B7F-4ADF-B5AF-101F0CE209D2}" destId="{F2736114-F3EF-43B1-AEB9-E5820FBA5580}" srcOrd="0" destOrd="0" presId="urn:microsoft.com/office/officeart/2008/layout/LinedList"/>
    <dgm:cxn modelId="{B235E03A-FAA9-4913-BED4-61D6247562D6}" type="presParOf" srcId="{4CEA9816-0B7F-4ADF-B5AF-101F0CE209D2}" destId="{94EFB547-B7E2-4469-8D1D-EE0934784566}" srcOrd="1" destOrd="0" presId="urn:microsoft.com/office/officeart/2008/layout/LinedList"/>
    <dgm:cxn modelId="{2416CC64-BBF1-49FE-ABE7-CFB8D04C6E13}" type="presParOf" srcId="{94EFB547-B7E2-4469-8D1D-EE0934784566}" destId="{734D15D2-48DF-456C-8683-E48B75706426}" srcOrd="0" destOrd="0" presId="urn:microsoft.com/office/officeart/2008/layout/LinedList"/>
    <dgm:cxn modelId="{6064995A-38AE-4FA6-9092-CB9A8099357D}" type="presParOf" srcId="{94EFB547-B7E2-4469-8D1D-EE0934784566}" destId="{8E3A95ED-7FFB-4BB7-BF3C-B8A3D851FA0D}" srcOrd="1" destOrd="0" presId="urn:microsoft.com/office/officeart/2008/layout/LinedList"/>
    <dgm:cxn modelId="{0AA393BC-AB43-4E80-9950-C02D7C5541A6}" type="presParOf" srcId="{4CEA9816-0B7F-4ADF-B5AF-101F0CE209D2}" destId="{DEDDE4F6-2928-4C6E-A672-6AF5F51D9125}" srcOrd="2" destOrd="0" presId="urn:microsoft.com/office/officeart/2008/layout/LinedList"/>
    <dgm:cxn modelId="{BEE5050A-BBBE-45FA-A015-969CA0365853}" type="presParOf" srcId="{4CEA9816-0B7F-4ADF-B5AF-101F0CE209D2}" destId="{DFE727A6-FE14-4EA3-B41F-DD8EC129A7A4}" srcOrd="3" destOrd="0" presId="urn:microsoft.com/office/officeart/2008/layout/LinedList"/>
    <dgm:cxn modelId="{9256D766-78B0-49F6-9CDC-CBFA7A58053F}" type="presParOf" srcId="{DFE727A6-FE14-4EA3-B41F-DD8EC129A7A4}" destId="{29179FFD-196A-402C-B331-E26EFD32F119}" srcOrd="0" destOrd="0" presId="urn:microsoft.com/office/officeart/2008/layout/LinedList"/>
    <dgm:cxn modelId="{C8DDC42A-5F85-439F-88F7-4E6241669CE7}" type="presParOf" srcId="{DFE727A6-FE14-4EA3-B41F-DD8EC129A7A4}" destId="{18ABE159-693B-4FDA-AD9B-CB0503120865}" srcOrd="1" destOrd="0" presId="urn:microsoft.com/office/officeart/2008/layout/LinedList"/>
    <dgm:cxn modelId="{9A79BCB8-80BB-4B56-BF4F-2D2BB42F601A}" type="presParOf" srcId="{4CEA9816-0B7F-4ADF-B5AF-101F0CE209D2}" destId="{17EC80AA-6569-43F0-81AC-7992E778B1F2}" srcOrd="4" destOrd="0" presId="urn:microsoft.com/office/officeart/2008/layout/LinedList"/>
    <dgm:cxn modelId="{BC00C525-D1C2-4C8E-A5D9-9461C27C361F}" type="presParOf" srcId="{4CEA9816-0B7F-4ADF-B5AF-101F0CE209D2}" destId="{5D0EF9E9-04CB-4B9C-8BD6-7E1E84DBC290}" srcOrd="5" destOrd="0" presId="urn:microsoft.com/office/officeart/2008/layout/LinedList"/>
    <dgm:cxn modelId="{7E96FEED-C3AD-407A-B1A9-CB777E6AD4BA}" type="presParOf" srcId="{5D0EF9E9-04CB-4B9C-8BD6-7E1E84DBC290}" destId="{FB7C11E8-C386-4EFF-861B-24F344BF7AED}" srcOrd="0" destOrd="0" presId="urn:microsoft.com/office/officeart/2008/layout/LinedList"/>
    <dgm:cxn modelId="{FA97FED5-B32E-4D56-8196-D326D73B2DC8}" type="presParOf" srcId="{5D0EF9E9-04CB-4B9C-8BD6-7E1E84DBC290}" destId="{C5766AB7-A822-412E-BB2F-5224DBFD714F}" srcOrd="1" destOrd="0" presId="urn:microsoft.com/office/officeart/2008/layout/LinedList"/>
    <dgm:cxn modelId="{26B17F3A-E132-4CFC-A3DE-4B03AC078953}" type="presParOf" srcId="{4CEA9816-0B7F-4ADF-B5AF-101F0CE209D2}" destId="{4B94A706-C532-429F-93B6-1E2FE593F064}" srcOrd="6" destOrd="0" presId="urn:microsoft.com/office/officeart/2008/layout/LinedList"/>
    <dgm:cxn modelId="{690A4EB3-CF12-4FF2-AE17-30795AA34EF0}" type="presParOf" srcId="{4CEA9816-0B7F-4ADF-B5AF-101F0CE209D2}" destId="{1E9AD4A5-DFCD-430A-A094-90A34E25C867}" srcOrd="7" destOrd="0" presId="urn:microsoft.com/office/officeart/2008/layout/LinedList"/>
    <dgm:cxn modelId="{9DB61FA0-3CAB-480A-B9F8-25084E15DA92}" type="presParOf" srcId="{1E9AD4A5-DFCD-430A-A094-90A34E25C867}" destId="{66E6712C-6C55-4E4E-9552-5970BDA41DAA}" srcOrd="0" destOrd="0" presId="urn:microsoft.com/office/officeart/2008/layout/LinedList"/>
    <dgm:cxn modelId="{1CC79CA2-3C21-452A-8E6F-EF973A0D6AAD}" type="presParOf" srcId="{1E9AD4A5-DFCD-430A-A094-90A34E25C867}" destId="{6E4AC31C-5DFA-4FDE-92E0-3A3DA2FB7A03}" srcOrd="1" destOrd="0" presId="urn:microsoft.com/office/officeart/2008/layout/LinedList"/>
    <dgm:cxn modelId="{39F96EA0-A4AF-4BA7-A723-045488F65ED9}" type="presParOf" srcId="{4CEA9816-0B7F-4ADF-B5AF-101F0CE209D2}" destId="{863916B0-6BAB-418D-9F07-F5C50690A253}" srcOrd="8" destOrd="0" presId="urn:microsoft.com/office/officeart/2008/layout/LinedList"/>
    <dgm:cxn modelId="{17ADDAF2-8093-466D-BA64-8689F5C5E9F3}" type="presParOf" srcId="{4CEA9816-0B7F-4ADF-B5AF-101F0CE209D2}" destId="{3F015E09-5283-409D-9899-BE9E5D649FB3}" srcOrd="9" destOrd="0" presId="urn:microsoft.com/office/officeart/2008/layout/LinedList"/>
    <dgm:cxn modelId="{80C85861-B94E-44AD-9224-2EC1D1FBE198}" type="presParOf" srcId="{3F015E09-5283-409D-9899-BE9E5D649FB3}" destId="{849FFB38-F2CA-499A-9CDA-EC5A58614C91}" srcOrd="0" destOrd="0" presId="urn:microsoft.com/office/officeart/2008/layout/LinedList"/>
    <dgm:cxn modelId="{D761402A-6342-411D-9235-61F387D8D24C}" type="presParOf" srcId="{3F015E09-5283-409D-9899-BE9E5D649FB3}" destId="{DC400FC8-2B4F-414C-8785-959C647DA096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2D1C3A02-78EC-4360-99EE-AD8866A2F8BF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D66C85F-6D99-49EE-98D5-FBF92FD81996}">
      <dgm:prSet/>
      <dgm:spPr/>
      <dgm:t>
        <a:bodyPr/>
        <a:lstStyle/>
        <a:p>
          <a:r>
            <a:rPr lang="en-US" dirty="0"/>
            <a:t>2007 pop-up book </a:t>
          </a:r>
        </a:p>
      </dgm:t>
    </dgm:pt>
    <dgm:pt modelId="{B3CD4463-267F-474D-A032-76EE3556C5AC}" type="parTrans" cxnId="{4D133FA8-4EE9-4417-89FF-0C9489C0950E}">
      <dgm:prSet/>
      <dgm:spPr/>
      <dgm:t>
        <a:bodyPr/>
        <a:lstStyle/>
        <a:p>
          <a:endParaRPr lang="en-US"/>
        </a:p>
      </dgm:t>
    </dgm:pt>
    <dgm:pt modelId="{D2D89E61-FB82-49E6-9381-DA1F8A2AEFB2}" type="sibTrans" cxnId="{4D133FA8-4EE9-4417-89FF-0C9489C0950E}">
      <dgm:prSet/>
      <dgm:spPr/>
      <dgm:t>
        <a:bodyPr/>
        <a:lstStyle/>
        <a:p>
          <a:endParaRPr lang="en-US"/>
        </a:p>
      </dgm:t>
    </dgm:pt>
    <dgm:pt modelId="{E96B2894-C7FE-47B8-A83D-578C65C5050A}">
      <dgm:prSet/>
      <dgm:spPr/>
      <dgm:t>
        <a:bodyPr/>
        <a:lstStyle/>
        <a:p>
          <a:r>
            <a:rPr lang="en-US" dirty="0"/>
            <a:t>Created for Star Wars 30</a:t>
          </a:r>
          <a:r>
            <a:rPr lang="en-US" baseline="30000" dirty="0"/>
            <a:t>th</a:t>
          </a:r>
          <a:r>
            <a:rPr lang="en-US" dirty="0"/>
            <a:t> anniversary</a:t>
          </a:r>
        </a:p>
      </dgm:t>
    </dgm:pt>
    <dgm:pt modelId="{999B42D5-007A-41FA-AF50-C0DA19A25911}" type="parTrans" cxnId="{A4AF47CB-10C9-4297-82FE-C98EC0C83B36}">
      <dgm:prSet/>
      <dgm:spPr/>
      <dgm:t>
        <a:bodyPr/>
        <a:lstStyle/>
        <a:p>
          <a:endParaRPr lang="en-US"/>
        </a:p>
      </dgm:t>
    </dgm:pt>
    <dgm:pt modelId="{0782DBEF-605A-4176-810C-6881A3F86C69}" type="sibTrans" cxnId="{A4AF47CB-10C9-4297-82FE-C98EC0C83B36}">
      <dgm:prSet/>
      <dgm:spPr/>
      <dgm:t>
        <a:bodyPr/>
        <a:lstStyle/>
        <a:p>
          <a:endParaRPr lang="en-US"/>
        </a:p>
      </dgm:t>
    </dgm:pt>
    <dgm:pt modelId="{F8D9A3D5-8FC5-429A-BA6F-E99516D45A4B}">
      <dgm:prSet/>
      <dgm:spPr/>
      <dgm:t>
        <a:bodyPr/>
        <a:lstStyle/>
        <a:p>
          <a:r>
            <a:rPr lang="en-US" dirty="0"/>
            <a:t>Focuses solely on original trilogy</a:t>
          </a:r>
        </a:p>
      </dgm:t>
    </dgm:pt>
    <dgm:pt modelId="{E98957EC-7A28-4351-9A4D-80BF4622370A}" type="parTrans" cxnId="{10F740B0-3747-4167-9834-AEF3D5D8725E}">
      <dgm:prSet/>
      <dgm:spPr/>
      <dgm:t>
        <a:bodyPr/>
        <a:lstStyle/>
        <a:p>
          <a:endParaRPr lang="en-US"/>
        </a:p>
      </dgm:t>
    </dgm:pt>
    <dgm:pt modelId="{FBF9CA5D-28D5-4556-94A0-9483C73D4192}" type="sibTrans" cxnId="{10F740B0-3747-4167-9834-AEF3D5D8725E}">
      <dgm:prSet/>
      <dgm:spPr/>
      <dgm:t>
        <a:bodyPr/>
        <a:lstStyle/>
        <a:p>
          <a:endParaRPr lang="en-US"/>
        </a:p>
      </dgm:t>
    </dgm:pt>
    <dgm:pt modelId="{517A4637-8D54-4843-872A-940036874727}">
      <dgm:prSet/>
      <dgm:spPr/>
      <dgm:t>
        <a:bodyPr/>
        <a:lstStyle/>
        <a:p>
          <a:r>
            <a:rPr lang="en-US" dirty="0"/>
            <a:t>President Barack Obama bought this book for the son of White House press secretary Robert Gibbs in 2010</a:t>
          </a:r>
        </a:p>
      </dgm:t>
    </dgm:pt>
    <dgm:pt modelId="{86C2845C-53A1-4684-8A4C-EE888A9553B9}" type="parTrans" cxnId="{EF9BDFA0-210A-4614-B027-AB123B24F075}">
      <dgm:prSet/>
      <dgm:spPr/>
      <dgm:t>
        <a:bodyPr/>
        <a:lstStyle/>
        <a:p>
          <a:endParaRPr lang="en-US"/>
        </a:p>
      </dgm:t>
    </dgm:pt>
    <dgm:pt modelId="{2F00A134-49A2-4584-AD67-9E760888C361}" type="sibTrans" cxnId="{EF9BDFA0-210A-4614-B027-AB123B24F075}">
      <dgm:prSet/>
      <dgm:spPr/>
      <dgm:t>
        <a:bodyPr/>
        <a:lstStyle/>
        <a:p>
          <a:endParaRPr lang="en-US"/>
        </a:p>
      </dgm:t>
    </dgm:pt>
    <dgm:pt modelId="{4CEA9816-0B7F-4ADF-B5AF-101F0CE209D2}" type="pres">
      <dgm:prSet presAssocID="{2D1C3A02-78EC-4360-99EE-AD8866A2F8BF}" presName="vert0" presStyleCnt="0">
        <dgm:presLayoutVars>
          <dgm:dir/>
          <dgm:animOne val="branch"/>
          <dgm:animLvl val="lvl"/>
        </dgm:presLayoutVars>
      </dgm:prSet>
      <dgm:spPr/>
    </dgm:pt>
    <dgm:pt modelId="{F2736114-F3EF-43B1-AEB9-E5820FBA5580}" type="pres">
      <dgm:prSet presAssocID="{AD66C85F-6D99-49EE-98D5-FBF92FD81996}" presName="thickLine" presStyleLbl="alignNode1" presStyleIdx="0" presStyleCnt="4"/>
      <dgm:spPr/>
    </dgm:pt>
    <dgm:pt modelId="{94EFB547-B7E2-4469-8D1D-EE0934784566}" type="pres">
      <dgm:prSet presAssocID="{AD66C85F-6D99-49EE-98D5-FBF92FD81996}" presName="horz1" presStyleCnt="0"/>
      <dgm:spPr/>
    </dgm:pt>
    <dgm:pt modelId="{734D15D2-48DF-456C-8683-E48B75706426}" type="pres">
      <dgm:prSet presAssocID="{AD66C85F-6D99-49EE-98D5-FBF92FD81996}" presName="tx1" presStyleLbl="revTx" presStyleIdx="0" presStyleCnt="4"/>
      <dgm:spPr/>
    </dgm:pt>
    <dgm:pt modelId="{8E3A95ED-7FFB-4BB7-BF3C-B8A3D851FA0D}" type="pres">
      <dgm:prSet presAssocID="{AD66C85F-6D99-49EE-98D5-FBF92FD81996}" presName="vert1" presStyleCnt="0"/>
      <dgm:spPr/>
    </dgm:pt>
    <dgm:pt modelId="{DEDDE4F6-2928-4C6E-A672-6AF5F51D9125}" type="pres">
      <dgm:prSet presAssocID="{E96B2894-C7FE-47B8-A83D-578C65C5050A}" presName="thickLine" presStyleLbl="alignNode1" presStyleIdx="1" presStyleCnt="4"/>
      <dgm:spPr/>
    </dgm:pt>
    <dgm:pt modelId="{DFE727A6-FE14-4EA3-B41F-DD8EC129A7A4}" type="pres">
      <dgm:prSet presAssocID="{E96B2894-C7FE-47B8-A83D-578C65C5050A}" presName="horz1" presStyleCnt="0"/>
      <dgm:spPr/>
    </dgm:pt>
    <dgm:pt modelId="{29179FFD-196A-402C-B331-E26EFD32F119}" type="pres">
      <dgm:prSet presAssocID="{E96B2894-C7FE-47B8-A83D-578C65C5050A}" presName="tx1" presStyleLbl="revTx" presStyleIdx="1" presStyleCnt="4"/>
      <dgm:spPr/>
    </dgm:pt>
    <dgm:pt modelId="{18ABE159-693B-4FDA-AD9B-CB0503120865}" type="pres">
      <dgm:prSet presAssocID="{E96B2894-C7FE-47B8-A83D-578C65C5050A}" presName="vert1" presStyleCnt="0"/>
      <dgm:spPr/>
    </dgm:pt>
    <dgm:pt modelId="{268CE3CE-B23C-4AF7-8712-7F5BEAA2B614}" type="pres">
      <dgm:prSet presAssocID="{F8D9A3D5-8FC5-429A-BA6F-E99516D45A4B}" presName="thickLine" presStyleLbl="alignNode1" presStyleIdx="2" presStyleCnt="4"/>
      <dgm:spPr/>
    </dgm:pt>
    <dgm:pt modelId="{86452306-7C7F-4266-9477-037AB5318D23}" type="pres">
      <dgm:prSet presAssocID="{F8D9A3D5-8FC5-429A-BA6F-E99516D45A4B}" presName="horz1" presStyleCnt="0"/>
      <dgm:spPr/>
    </dgm:pt>
    <dgm:pt modelId="{B5709213-9582-410E-802F-8462D890134B}" type="pres">
      <dgm:prSet presAssocID="{F8D9A3D5-8FC5-429A-BA6F-E99516D45A4B}" presName="tx1" presStyleLbl="revTx" presStyleIdx="2" presStyleCnt="4"/>
      <dgm:spPr/>
    </dgm:pt>
    <dgm:pt modelId="{CC7097EC-22AD-4EB2-9C69-759236265817}" type="pres">
      <dgm:prSet presAssocID="{F8D9A3D5-8FC5-429A-BA6F-E99516D45A4B}" presName="vert1" presStyleCnt="0"/>
      <dgm:spPr/>
    </dgm:pt>
    <dgm:pt modelId="{B8CC5A6C-218D-44C2-91FA-9A2D65C25609}" type="pres">
      <dgm:prSet presAssocID="{517A4637-8D54-4843-872A-940036874727}" presName="thickLine" presStyleLbl="alignNode1" presStyleIdx="3" presStyleCnt="4"/>
      <dgm:spPr/>
    </dgm:pt>
    <dgm:pt modelId="{F59A3AE0-0FAB-4274-852F-91AF9D9473D3}" type="pres">
      <dgm:prSet presAssocID="{517A4637-8D54-4843-872A-940036874727}" presName="horz1" presStyleCnt="0"/>
      <dgm:spPr/>
    </dgm:pt>
    <dgm:pt modelId="{95A0C5F6-8747-436F-B891-429F199B7722}" type="pres">
      <dgm:prSet presAssocID="{517A4637-8D54-4843-872A-940036874727}" presName="tx1" presStyleLbl="revTx" presStyleIdx="3" presStyleCnt="4"/>
      <dgm:spPr/>
    </dgm:pt>
    <dgm:pt modelId="{35C611FB-4E10-483E-B4B8-03603AAF61A6}" type="pres">
      <dgm:prSet presAssocID="{517A4637-8D54-4843-872A-940036874727}" presName="vert1" presStyleCnt="0"/>
      <dgm:spPr/>
    </dgm:pt>
  </dgm:ptLst>
  <dgm:cxnLst>
    <dgm:cxn modelId="{92C5F01D-0CEF-4183-A1AF-09DBBCF98015}" type="presOf" srcId="{517A4637-8D54-4843-872A-940036874727}" destId="{95A0C5F6-8747-436F-B891-429F199B7722}" srcOrd="0" destOrd="0" presId="urn:microsoft.com/office/officeart/2008/layout/LinedList"/>
    <dgm:cxn modelId="{072E5E42-CAB7-43E1-8889-07C45D8E057D}" type="presOf" srcId="{F8D9A3D5-8FC5-429A-BA6F-E99516D45A4B}" destId="{B5709213-9582-410E-802F-8462D890134B}" srcOrd="0" destOrd="0" presId="urn:microsoft.com/office/officeart/2008/layout/LinedList"/>
    <dgm:cxn modelId="{EF9BDFA0-210A-4614-B027-AB123B24F075}" srcId="{2D1C3A02-78EC-4360-99EE-AD8866A2F8BF}" destId="{517A4637-8D54-4843-872A-940036874727}" srcOrd="3" destOrd="0" parTransId="{86C2845C-53A1-4684-8A4C-EE888A9553B9}" sibTransId="{2F00A134-49A2-4584-AD67-9E760888C361}"/>
    <dgm:cxn modelId="{4D133FA8-4EE9-4417-89FF-0C9489C0950E}" srcId="{2D1C3A02-78EC-4360-99EE-AD8866A2F8BF}" destId="{AD66C85F-6D99-49EE-98D5-FBF92FD81996}" srcOrd="0" destOrd="0" parTransId="{B3CD4463-267F-474D-A032-76EE3556C5AC}" sibTransId="{D2D89E61-FB82-49E6-9381-DA1F8A2AEFB2}"/>
    <dgm:cxn modelId="{10F740B0-3747-4167-9834-AEF3D5D8725E}" srcId="{2D1C3A02-78EC-4360-99EE-AD8866A2F8BF}" destId="{F8D9A3D5-8FC5-429A-BA6F-E99516D45A4B}" srcOrd="2" destOrd="0" parTransId="{E98957EC-7A28-4351-9A4D-80BF4622370A}" sibTransId="{FBF9CA5D-28D5-4556-94A0-9483C73D4192}"/>
    <dgm:cxn modelId="{578CF7B7-95F8-4F72-9BA3-6A2B46437330}" type="presOf" srcId="{2D1C3A02-78EC-4360-99EE-AD8866A2F8BF}" destId="{4CEA9816-0B7F-4ADF-B5AF-101F0CE209D2}" srcOrd="0" destOrd="0" presId="urn:microsoft.com/office/officeart/2008/layout/LinedList"/>
    <dgm:cxn modelId="{E2EFDBBF-7863-4954-BE8A-9F513E6A25E8}" type="presOf" srcId="{AD66C85F-6D99-49EE-98D5-FBF92FD81996}" destId="{734D15D2-48DF-456C-8683-E48B75706426}" srcOrd="0" destOrd="0" presId="urn:microsoft.com/office/officeart/2008/layout/LinedList"/>
    <dgm:cxn modelId="{A4AF47CB-10C9-4297-82FE-C98EC0C83B36}" srcId="{2D1C3A02-78EC-4360-99EE-AD8866A2F8BF}" destId="{E96B2894-C7FE-47B8-A83D-578C65C5050A}" srcOrd="1" destOrd="0" parTransId="{999B42D5-007A-41FA-AF50-C0DA19A25911}" sibTransId="{0782DBEF-605A-4176-810C-6881A3F86C69}"/>
    <dgm:cxn modelId="{F3EACBF6-B7C8-4B0C-85C1-8D6A9382708A}" type="presOf" srcId="{E96B2894-C7FE-47B8-A83D-578C65C5050A}" destId="{29179FFD-196A-402C-B331-E26EFD32F119}" srcOrd="0" destOrd="0" presId="urn:microsoft.com/office/officeart/2008/layout/LinedList"/>
    <dgm:cxn modelId="{FD862581-9368-4B18-9E0C-032633ED0C67}" type="presParOf" srcId="{4CEA9816-0B7F-4ADF-B5AF-101F0CE209D2}" destId="{F2736114-F3EF-43B1-AEB9-E5820FBA5580}" srcOrd="0" destOrd="0" presId="urn:microsoft.com/office/officeart/2008/layout/LinedList"/>
    <dgm:cxn modelId="{B235E03A-FAA9-4913-BED4-61D6247562D6}" type="presParOf" srcId="{4CEA9816-0B7F-4ADF-B5AF-101F0CE209D2}" destId="{94EFB547-B7E2-4469-8D1D-EE0934784566}" srcOrd="1" destOrd="0" presId="urn:microsoft.com/office/officeart/2008/layout/LinedList"/>
    <dgm:cxn modelId="{2416CC64-BBF1-49FE-ABE7-CFB8D04C6E13}" type="presParOf" srcId="{94EFB547-B7E2-4469-8D1D-EE0934784566}" destId="{734D15D2-48DF-456C-8683-E48B75706426}" srcOrd="0" destOrd="0" presId="urn:microsoft.com/office/officeart/2008/layout/LinedList"/>
    <dgm:cxn modelId="{6064995A-38AE-4FA6-9092-CB9A8099357D}" type="presParOf" srcId="{94EFB547-B7E2-4469-8D1D-EE0934784566}" destId="{8E3A95ED-7FFB-4BB7-BF3C-B8A3D851FA0D}" srcOrd="1" destOrd="0" presId="urn:microsoft.com/office/officeart/2008/layout/LinedList"/>
    <dgm:cxn modelId="{0AA393BC-AB43-4E80-9950-C02D7C5541A6}" type="presParOf" srcId="{4CEA9816-0B7F-4ADF-B5AF-101F0CE209D2}" destId="{DEDDE4F6-2928-4C6E-A672-6AF5F51D9125}" srcOrd="2" destOrd="0" presId="urn:microsoft.com/office/officeart/2008/layout/LinedList"/>
    <dgm:cxn modelId="{BEE5050A-BBBE-45FA-A015-969CA0365853}" type="presParOf" srcId="{4CEA9816-0B7F-4ADF-B5AF-101F0CE209D2}" destId="{DFE727A6-FE14-4EA3-B41F-DD8EC129A7A4}" srcOrd="3" destOrd="0" presId="urn:microsoft.com/office/officeart/2008/layout/LinedList"/>
    <dgm:cxn modelId="{9256D766-78B0-49F6-9CDC-CBFA7A58053F}" type="presParOf" srcId="{DFE727A6-FE14-4EA3-B41F-DD8EC129A7A4}" destId="{29179FFD-196A-402C-B331-E26EFD32F119}" srcOrd="0" destOrd="0" presId="urn:microsoft.com/office/officeart/2008/layout/LinedList"/>
    <dgm:cxn modelId="{C8DDC42A-5F85-439F-88F7-4E6241669CE7}" type="presParOf" srcId="{DFE727A6-FE14-4EA3-B41F-DD8EC129A7A4}" destId="{18ABE159-693B-4FDA-AD9B-CB0503120865}" srcOrd="1" destOrd="0" presId="urn:microsoft.com/office/officeart/2008/layout/LinedList"/>
    <dgm:cxn modelId="{261C69C8-5FBD-4F24-A76A-72ED4A5B4430}" type="presParOf" srcId="{4CEA9816-0B7F-4ADF-B5AF-101F0CE209D2}" destId="{268CE3CE-B23C-4AF7-8712-7F5BEAA2B614}" srcOrd="4" destOrd="0" presId="urn:microsoft.com/office/officeart/2008/layout/LinedList"/>
    <dgm:cxn modelId="{4B87E4B8-1735-448D-B3A4-9E4AD9A46986}" type="presParOf" srcId="{4CEA9816-0B7F-4ADF-B5AF-101F0CE209D2}" destId="{86452306-7C7F-4266-9477-037AB5318D23}" srcOrd="5" destOrd="0" presId="urn:microsoft.com/office/officeart/2008/layout/LinedList"/>
    <dgm:cxn modelId="{84BAD19C-79BA-449A-AE9B-859AB93D409C}" type="presParOf" srcId="{86452306-7C7F-4266-9477-037AB5318D23}" destId="{B5709213-9582-410E-802F-8462D890134B}" srcOrd="0" destOrd="0" presId="urn:microsoft.com/office/officeart/2008/layout/LinedList"/>
    <dgm:cxn modelId="{5B8856E1-0A3E-4FCF-9A6D-19228B43F542}" type="presParOf" srcId="{86452306-7C7F-4266-9477-037AB5318D23}" destId="{CC7097EC-22AD-4EB2-9C69-759236265817}" srcOrd="1" destOrd="0" presId="urn:microsoft.com/office/officeart/2008/layout/LinedList"/>
    <dgm:cxn modelId="{A1E0B861-D2F4-4A30-A528-5C9EB771B80E}" type="presParOf" srcId="{4CEA9816-0B7F-4ADF-B5AF-101F0CE209D2}" destId="{B8CC5A6C-218D-44C2-91FA-9A2D65C25609}" srcOrd="6" destOrd="0" presId="urn:microsoft.com/office/officeart/2008/layout/LinedList"/>
    <dgm:cxn modelId="{1154DF83-1843-4D8F-B616-2BF4109F4E22}" type="presParOf" srcId="{4CEA9816-0B7F-4ADF-B5AF-101F0CE209D2}" destId="{F59A3AE0-0FAB-4274-852F-91AF9D9473D3}" srcOrd="7" destOrd="0" presId="urn:microsoft.com/office/officeart/2008/layout/LinedList"/>
    <dgm:cxn modelId="{F4B071BC-694C-4AE2-9277-ED0C068E5691}" type="presParOf" srcId="{F59A3AE0-0FAB-4274-852F-91AF9D9473D3}" destId="{95A0C5F6-8747-436F-B891-429F199B7722}" srcOrd="0" destOrd="0" presId="urn:microsoft.com/office/officeart/2008/layout/LinedList"/>
    <dgm:cxn modelId="{14E86214-8BD8-40CF-BEFE-5A92A1BF3252}" type="presParOf" srcId="{F59A3AE0-0FAB-4274-852F-91AF9D9473D3}" destId="{35C611FB-4E10-483E-B4B8-03603AAF61A6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2D1C3A02-78EC-4360-99EE-AD8866A2F8BF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D66C85F-6D99-49EE-98D5-FBF92FD81996}">
      <dgm:prSet/>
      <dgm:spPr/>
      <dgm:t>
        <a:bodyPr/>
        <a:lstStyle/>
        <a:p>
          <a:r>
            <a:rPr lang="en-US" dirty="0"/>
            <a:t>2013 book </a:t>
          </a:r>
        </a:p>
      </dgm:t>
    </dgm:pt>
    <dgm:pt modelId="{B3CD4463-267F-474D-A032-76EE3556C5AC}" type="parTrans" cxnId="{4D133FA8-4EE9-4417-89FF-0C9489C0950E}">
      <dgm:prSet/>
      <dgm:spPr/>
      <dgm:t>
        <a:bodyPr/>
        <a:lstStyle/>
        <a:p>
          <a:endParaRPr lang="en-US"/>
        </a:p>
      </dgm:t>
    </dgm:pt>
    <dgm:pt modelId="{D2D89E61-FB82-49E6-9381-DA1F8A2AEFB2}" type="sibTrans" cxnId="{4D133FA8-4EE9-4417-89FF-0C9489C0950E}">
      <dgm:prSet/>
      <dgm:spPr/>
      <dgm:t>
        <a:bodyPr/>
        <a:lstStyle/>
        <a:p>
          <a:endParaRPr lang="en-US"/>
        </a:p>
      </dgm:t>
    </dgm:pt>
    <dgm:pt modelId="{E96B2894-C7FE-47B8-A83D-578C65C5050A}">
      <dgm:prSet/>
      <dgm:spPr/>
      <dgm:t>
        <a:bodyPr/>
        <a:lstStyle/>
        <a:p>
          <a:r>
            <a:rPr lang="en-US" dirty="0"/>
            <a:t>Story of original Star Wars written in the style of a Shakespeare play</a:t>
          </a:r>
        </a:p>
      </dgm:t>
    </dgm:pt>
    <dgm:pt modelId="{999B42D5-007A-41FA-AF50-C0DA19A25911}" type="parTrans" cxnId="{A4AF47CB-10C9-4297-82FE-C98EC0C83B36}">
      <dgm:prSet/>
      <dgm:spPr/>
      <dgm:t>
        <a:bodyPr/>
        <a:lstStyle/>
        <a:p>
          <a:endParaRPr lang="en-US"/>
        </a:p>
      </dgm:t>
    </dgm:pt>
    <dgm:pt modelId="{0782DBEF-605A-4176-810C-6881A3F86C69}" type="sibTrans" cxnId="{A4AF47CB-10C9-4297-82FE-C98EC0C83B36}">
      <dgm:prSet/>
      <dgm:spPr/>
      <dgm:t>
        <a:bodyPr/>
        <a:lstStyle/>
        <a:p>
          <a:endParaRPr lang="en-US"/>
        </a:p>
      </dgm:t>
    </dgm:pt>
    <dgm:pt modelId="{C1AB5F4F-2906-4EDE-8AF9-A9F4197C47B8}">
      <dgm:prSet/>
      <dgm:spPr/>
      <dgm:t>
        <a:bodyPr/>
        <a:lstStyle/>
        <a:p>
          <a:r>
            <a:rPr lang="en-US" dirty="0"/>
            <a:t>Written in iambic pentameter</a:t>
          </a:r>
        </a:p>
      </dgm:t>
    </dgm:pt>
    <dgm:pt modelId="{06B1FB15-21CE-4AB4-A22E-1EC893D58A5D}" type="parTrans" cxnId="{ED55BDFE-5C9E-4FA6-A627-0D62BF06C472}">
      <dgm:prSet/>
      <dgm:spPr/>
      <dgm:t>
        <a:bodyPr/>
        <a:lstStyle/>
        <a:p>
          <a:endParaRPr lang="en-US"/>
        </a:p>
      </dgm:t>
    </dgm:pt>
    <dgm:pt modelId="{450FC067-9B6A-48EA-B1BE-477F65322BEE}" type="sibTrans" cxnId="{ED55BDFE-5C9E-4FA6-A627-0D62BF06C472}">
      <dgm:prSet/>
      <dgm:spPr/>
      <dgm:t>
        <a:bodyPr/>
        <a:lstStyle/>
        <a:p>
          <a:endParaRPr lang="en-US"/>
        </a:p>
      </dgm:t>
    </dgm:pt>
    <dgm:pt modelId="{C3F9D7B6-EB87-4D28-838D-95673B46BA72}">
      <dgm:prSet/>
      <dgm:spPr/>
      <dgm:t>
        <a:bodyPr/>
        <a:lstStyle/>
        <a:p>
          <a:r>
            <a:rPr lang="en-US" dirty="0"/>
            <a:t>Entire Star Wars Skywalker Saga has been written in Shakespeare style</a:t>
          </a:r>
        </a:p>
      </dgm:t>
    </dgm:pt>
    <dgm:pt modelId="{0B4F21E3-9681-40C2-8966-B3FE2658144E}" type="parTrans" cxnId="{F4933EC8-EAF5-46A2-A2DE-52A2E03C15BE}">
      <dgm:prSet/>
      <dgm:spPr/>
      <dgm:t>
        <a:bodyPr/>
        <a:lstStyle/>
        <a:p>
          <a:endParaRPr lang="en-US"/>
        </a:p>
      </dgm:t>
    </dgm:pt>
    <dgm:pt modelId="{A28D5EB4-2BB3-4E7E-9B3D-D97AC2AC9007}" type="sibTrans" cxnId="{F4933EC8-EAF5-46A2-A2DE-52A2E03C15BE}">
      <dgm:prSet/>
      <dgm:spPr/>
      <dgm:t>
        <a:bodyPr/>
        <a:lstStyle/>
        <a:p>
          <a:endParaRPr lang="en-US"/>
        </a:p>
      </dgm:t>
    </dgm:pt>
    <dgm:pt modelId="{4CEA9816-0B7F-4ADF-B5AF-101F0CE209D2}" type="pres">
      <dgm:prSet presAssocID="{2D1C3A02-78EC-4360-99EE-AD8866A2F8BF}" presName="vert0" presStyleCnt="0">
        <dgm:presLayoutVars>
          <dgm:dir/>
          <dgm:animOne val="branch"/>
          <dgm:animLvl val="lvl"/>
        </dgm:presLayoutVars>
      </dgm:prSet>
      <dgm:spPr/>
    </dgm:pt>
    <dgm:pt modelId="{F2736114-F3EF-43B1-AEB9-E5820FBA5580}" type="pres">
      <dgm:prSet presAssocID="{AD66C85F-6D99-49EE-98D5-FBF92FD81996}" presName="thickLine" presStyleLbl="alignNode1" presStyleIdx="0" presStyleCnt="4"/>
      <dgm:spPr/>
    </dgm:pt>
    <dgm:pt modelId="{94EFB547-B7E2-4469-8D1D-EE0934784566}" type="pres">
      <dgm:prSet presAssocID="{AD66C85F-6D99-49EE-98D5-FBF92FD81996}" presName="horz1" presStyleCnt="0"/>
      <dgm:spPr/>
    </dgm:pt>
    <dgm:pt modelId="{734D15D2-48DF-456C-8683-E48B75706426}" type="pres">
      <dgm:prSet presAssocID="{AD66C85F-6D99-49EE-98D5-FBF92FD81996}" presName="tx1" presStyleLbl="revTx" presStyleIdx="0" presStyleCnt="4"/>
      <dgm:spPr/>
    </dgm:pt>
    <dgm:pt modelId="{8E3A95ED-7FFB-4BB7-BF3C-B8A3D851FA0D}" type="pres">
      <dgm:prSet presAssocID="{AD66C85F-6D99-49EE-98D5-FBF92FD81996}" presName="vert1" presStyleCnt="0"/>
      <dgm:spPr/>
    </dgm:pt>
    <dgm:pt modelId="{DEDDE4F6-2928-4C6E-A672-6AF5F51D9125}" type="pres">
      <dgm:prSet presAssocID="{E96B2894-C7FE-47B8-A83D-578C65C5050A}" presName="thickLine" presStyleLbl="alignNode1" presStyleIdx="1" presStyleCnt="4"/>
      <dgm:spPr/>
    </dgm:pt>
    <dgm:pt modelId="{DFE727A6-FE14-4EA3-B41F-DD8EC129A7A4}" type="pres">
      <dgm:prSet presAssocID="{E96B2894-C7FE-47B8-A83D-578C65C5050A}" presName="horz1" presStyleCnt="0"/>
      <dgm:spPr/>
    </dgm:pt>
    <dgm:pt modelId="{29179FFD-196A-402C-B331-E26EFD32F119}" type="pres">
      <dgm:prSet presAssocID="{E96B2894-C7FE-47B8-A83D-578C65C5050A}" presName="tx1" presStyleLbl="revTx" presStyleIdx="1" presStyleCnt="4"/>
      <dgm:spPr/>
    </dgm:pt>
    <dgm:pt modelId="{18ABE159-693B-4FDA-AD9B-CB0503120865}" type="pres">
      <dgm:prSet presAssocID="{E96B2894-C7FE-47B8-A83D-578C65C5050A}" presName="vert1" presStyleCnt="0"/>
      <dgm:spPr/>
    </dgm:pt>
    <dgm:pt modelId="{6B8EB8C2-50DC-4C9E-B4B6-9E3EBFB63F0D}" type="pres">
      <dgm:prSet presAssocID="{C1AB5F4F-2906-4EDE-8AF9-A9F4197C47B8}" presName="thickLine" presStyleLbl="alignNode1" presStyleIdx="2" presStyleCnt="4"/>
      <dgm:spPr/>
    </dgm:pt>
    <dgm:pt modelId="{800A9825-7F6A-4846-91C2-6A686635473A}" type="pres">
      <dgm:prSet presAssocID="{C1AB5F4F-2906-4EDE-8AF9-A9F4197C47B8}" presName="horz1" presStyleCnt="0"/>
      <dgm:spPr/>
    </dgm:pt>
    <dgm:pt modelId="{7B58C456-C77D-4385-982E-E604347E308E}" type="pres">
      <dgm:prSet presAssocID="{C1AB5F4F-2906-4EDE-8AF9-A9F4197C47B8}" presName="tx1" presStyleLbl="revTx" presStyleIdx="2" presStyleCnt="4"/>
      <dgm:spPr/>
    </dgm:pt>
    <dgm:pt modelId="{12422558-548D-49EE-8DC3-8C3C030AAF28}" type="pres">
      <dgm:prSet presAssocID="{C1AB5F4F-2906-4EDE-8AF9-A9F4197C47B8}" presName="vert1" presStyleCnt="0"/>
      <dgm:spPr/>
    </dgm:pt>
    <dgm:pt modelId="{D9967FB1-023E-4A18-8C04-96571CE5BF1E}" type="pres">
      <dgm:prSet presAssocID="{C3F9D7B6-EB87-4D28-838D-95673B46BA72}" presName="thickLine" presStyleLbl="alignNode1" presStyleIdx="3" presStyleCnt="4"/>
      <dgm:spPr/>
    </dgm:pt>
    <dgm:pt modelId="{FCC050EE-26DF-4FD6-A2E0-3F1D492F70FA}" type="pres">
      <dgm:prSet presAssocID="{C3F9D7B6-EB87-4D28-838D-95673B46BA72}" presName="horz1" presStyleCnt="0"/>
      <dgm:spPr/>
    </dgm:pt>
    <dgm:pt modelId="{8868626A-7D4F-4E58-B02E-160D8ECAB469}" type="pres">
      <dgm:prSet presAssocID="{C3F9D7B6-EB87-4D28-838D-95673B46BA72}" presName="tx1" presStyleLbl="revTx" presStyleIdx="3" presStyleCnt="4"/>
      <dgm:spPr/>
    </dgm:pt>
    <dgm:pt modelId="{952E7886-7263-4B69-9524-615157CD5EF0}" type="pres">
      <dgm:prSet presAssocID="{C3F9D7B6-EB87-4D28-838D-95673B46BA72}" presName="vert1" presStyleCnt="0"/>
      <dgm:spPr/>
    </dgm:pt>
  </dgm:ptLst>
  <dgm:cxnLst>
    <dgm:cxn modelId="{F7FF9E9A-D791-4863-9869-6A5DF6B6C92C}" type="presOf" srcId="{C1AB5F4F-2906-4EDE-8AF9-A9F4197C47B8}" destId="{7B58C456-C77D-4385-982E-E604347E308E}" srcOrd="0" destOrd="0" presId="urn:microsoft.com/office/officeart/2008/layout/LinedList"/>
    <dgm:cxn modelId="{4D133FA8-4EE9-4417-89FF-0C9489C0950E}" srcId="{2D1C3A02-78EC-4360-99EE-AD8866A2F8BF}" destId="{AD66C85F-6D99-49EE-98D5-FBF92FD81996}" srcOrd="0" destOrd="0" parTransId="{B3CD4463-267F-474D-A032-76EE3556C5AC}" sibTransId="{D2D89E61-FB82-49E6-9381-DA1F8A2AEFB2}"/>
    <dgm:cxn modelId="{578CF7B7-95F8-4F72-9BA3-6A2B46437330}" type="presOf" srcId="{2D1C3A02-78EC-4360-99EE-AD8866A2F8BF}" destId="{4CEA9816-0B7F-4ADF-B5AF-101F0CE209D2}" srcOrd="0" destOrd="0" presId="urn:microsoft.com/office/officeart/2008/layout/LinedList"/>
    <dgm:cxn modelId="{E2EFDBBF-7863-4954-BE8A-9F513E6A25E8}" type="presOf" srcId="{AD66C85F-6D99-49EE-98D5-FBF92FD81996}" destId="{734D15D2-48DF-456C-8683-E48B75706426}" srcOrd="0" destOrd="0" presId="urn:microsoft.com/office/officeart/2008/layout/LinedList"/>
    <dgm:cxn modelId="{F4933EC8-EAF5-46A2-A2DE-52A2E03C15BE}" srcId="{2D1C3A02-78EC-4360-99EE-AD8866A2F8BF}" destId="{C3F9D7B6-EB87-4D28-838D-95673B46BA72}" srcOrd="3" destOrd="0" parTransId="{0B4F21E3-9681-40C2-8966-B3FE2658144E}" sibTransId="{A28D5EB4-2BB3-4E7E-9B3D-D97AC2AC9007}"/>
    <dgm:cxn modelId="{A4AF47CB-10C9-4297-82FE-C98EC0C83B36}" srcId="{2D1C3A02-78EC-4360-99EE-AD8866A2F8BF}" destId="{E96B2894-C7FE-47B8-A83D-578C65C5050A}" srcOrd="1" destOrd="0" parTransId="{999B42D5-007A-41FA-AF50-C0DA19A25911}" sibTransId="{0782DBEF-605A-4176-810C-6881A3F86C69}"/>
    <dgm:cxn modelId="{795DF9E7-4ED3-4329-8689-ED0FFCE3B0CF}" type="presOf" srcId="{C3F9D7B6-EB87-4D28-838D-95673B46BA72}" destId="{8868626A-7D4F-4E58-B02E-160D8ECAB469}" srcOrd="0" destOrd="0" presId="urn:microsoft.com/office/officeart/2008/layout/LinedList"/>
    <dgm:cxn modelId="{F3EACBF6-B7C8-4B0C-85C1-8D6A9382708A}" type="presOf" srcId="{E96B2894-C7FE-47B8-A83D-578C65C5050A}" destId="{29179FFD-196A-402C-B331-E26EFD32F119}" srcOrd="0" destOrd="0" presId="urn:microsoft.com/office/officeart/2008/layout/LinedList"/>
    <dgm:cxn modelId="{ED55BDFE-5C9E-4FA6-A627-0D62BF06C472}" srcId="{2D1C3A02-78EC-4360-99EE-AD8866A2F8BF}" destId="{C1AB5F4F-2906-4EDE-8AF9-A9F4197C47B8}" srcOrd="2" destOrd="0" parTransId="{06B1FB15-21CE-4AB4-A22E-1EC893D58A5D}" sibTransId="{450FC067-9B6A-48EA-B1BE-477F65322BEE}"/>
    <dgm:cxn modelId="{FD862581-9368-4B18-9E0C-032633ED0C67}" type="presParOf" srcId="{4CEA9816-0B7F-4ADF-B5AF-101F0CE209D2}" destId="{F2736114-F3EF-43B1-AEB9-E5820FBA5580}" srcOrd="0" destOrd="0" presId="urn:microsoft.com/office/officeart/2008/layout/LinedList"/>
    <dgm:cxn modelId="{B235E03A-FAA9-4913-BED4-61D6247562D6}" type="presParOf" srcId="{4CEA9816-0B7F-4ADF-B5AF-101F0CE209D2}" destId="{94EFB547-B7E2-4469-8D1D-EE0934784566}" srcOrd="1" destOrd="0" presId="urn:microsoft.com/office/officeart/2008/layout/LinedList"/>
    <dgm:cxn modelId="{2416CC64-BBF1-49FE-ABE7-CFB8D04C6E13}" type="presParOf" srcId="{94EFB547-B7E2-4469-8D1D-EE0934784566}" destId="{734D15D2-48DF-456C-8683-E48B75706426}" srcOrd="0" destOrd="0" presId="urn:microsoft.com/office/officeart/2008/layout/LinedList"/>
    <dgm:cxn modelId="{6064995A-38AE-4FA6-9092-CB9A8099357D}" type="presParOf" srcId="{94EFB547-B7E2-4469-8D1D-EE0934784566}" destId="{8E3A95ED-7FFB-4BB7-BF3C-B8A3D851FA0D}" srcOrd="1" destOrd="0" presId="urn:microsoft.com/office/officeart/2008/layout/LinedList"/>
    <dgm:cxn modelId="{0AA393BC-AB43-4E80-9950-C02D7C5541A6}" type="presParOf" srcId="{4CEA9816-0B7F-4ADF-B5AF-101F0CE209D2}" destId="{DEDDE4F6-2928-4C6E-A672-6AF5F51D9125}" srcOrd="2" destOrd="0" presId="urn:microsoft.com/office/officeart/2008/layout/LinedList"/>
    <dgm:cxn modelId="{BEE5050A-BBBE-45FA-A015-969CA0365853}" type="presParOf" srcId="{4CEA9816-0B7F-4ADF-B5AF-101F0CE209D2}" destId="{DFE727A6-FE14-4EA3-B41F-DD8EC129A7A4}" srcOrd="3" destOrd="0" presId="urn:microsoft.com/office/officeart/2008/layout/LinedList"/>
    <dgm:cxn modelId="{9256D766-78B0-49F6-9CDC-CBFA7A58053F}" type="presParOf" srcId="{DFE727A6-FE14-4EA3-B41F-DD8EC129A7A4}" destId="{29179FFD-196A-402C-B331-E26EFD32F119}" srcOrd="0" destOrd="0" presId="urn:microsoft.com/office/officeart/2008/layout/LinedList"/>
    <dgm:cxn modelId="{C8DDC42A-5F85-439F-88F7-4E6241669CE7}" type="presParOf" srcId="{DFE727A6-FE14-4EA3-B41F-DD8EC129A7A4}" destId="{18ABE159-693B-4FDA-AD9B-CB0503120865}" srcOrd="1" destOrd="0" presId="urn:microsoft.com/office/officeart/2008/layout/LinedList"/>
    <dgm:cxn modelId="{D870EED7-A284-4A35-AB4B-35F7D5888D7D}" type="presParOf" srcId="{4CEA9816-0B7F-4ADF-B5AF-101F0CE209D2}" destId="{6B8EB8C2-50DC-4C9E-B4B6-9E3EBFB63F0D}" srcOrd="4" destOrd="0" presId="urn:microsoft.com/office/officeart/2008/layout/LinedList"/>
    <dgm:cxn modelId="{BE53FE5F-0BB4-487C-A3F8-9B3BF5D123B1}" type="presParOf" srcId="{4CEA9816-0B7F-4ADF-B5AF-101F0CE209D2}" destId="{800A9825-7F6A-4846-91C2-6A686635473A}" srcOrd="5" destOrd="0" presId="urn:microsoft.com/office/officeart/2008/layout/LinedList"/>
    <dgm:cxn modelId="{E28F88C2-3515-4D28-90BF-28C1222E4077}" type="presParOf" srcId="{800A9825-7F6A-4846-91C2-6A686635473A}" destId="{7B58C456-C77D-4385-982E-E604347E308E}" srcOrd="0" destOrd="0" presId="urn:microsoft.com/office/officeart/2008/layout/LinedList"/>
    <dgm:cxn modelId="{2E467E9E-4514-4173-8D45-7791F77DAEC7}" type="presParOf" srcId="{800A9825-7F6A-4846-91C2-6A686635473A}" destId="{12422558-548D-49EE-8DC3-8C3C030AAF28}" srcOrd="1" destOrd="0" presId="urn:microsoft.com/office/officeart/2008/layout/LinedList"/>
    <dgm:cxn modelId="{4E73CC83-78FB-4AFB-8414-4C770D88547D}" type="presParOf" srcId="{4CEA9816-0B7F-4ADF-B5AF-101F0CE209D2}" destId="{D9967FB1-023E-4A18-8C04-96571CE5BF1E}" srcOrd="6" destOrd="0" presId="urn:microsoft.com/office/officeart/2008/layout/LinedList"/>
    <dgm:cxn modelId="{6FA24A13-37E9-4F96-8E5E-5586A9DE0060}" type="presParOf" srcId="{4CEA9816-0B7F-4ADF-B5AF-101F0CE209D2}" destId="{FCC050EE-26DF-4FD6-A2E0-3F1D492F70FA}" srcOrd="7" destOrd="0" presId="urn:microsoft.com/office/officeart/2008/layout/LinedList"/>
    <dgm:cxn modelId="{F9B347FB-EA2E-4DDF-9B36-FE58895A39F0}" type="presParOf" srcId="{FCC050EE-26DF-4FD6-A2E0-3F1D492F70FA}" destId="{8868626A-7D4F-4E58-B02E-160D8ECAB469}" srcOrd="0" destOrd="0" presId="urn:microsoft.com/office/officeart/2008/layout/LinedList"/>
    <dgm:cxn modelId="{E9203A62-25C9-422E-A657-A92F25F7C212}" type="presParOf" srcId="{FCC050EE-26DF-4FD6-A2E0-3F1D492F70FA}" destId="{952E7886-7263-4B69-9524-615157CD5EF0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D1C3A02-78EC-4360-99EE-AD8866A2F8BF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D66C85F-6D99-49EE-98D5-FBF92FD81996}">
      <dgm:prSet/>
      <dgm:spPr/>
      <dgm:t>
        <a:bodyPr/>
        <a:lstStyle/>
        <a:p>
          <a:r>
            <a:rPr lang="en-US" dirty="0"/>
            <a:t>First edition, 1931</a:t>
          </a:r>
        </a:p>
      </dgm:t>
    </dgm:pt>
    <dgm:pt modelId="{B3CD4463-267F-474D-A032-76EE3556C5AC}" type="parTrans" cxnId="{4D133FA8-4EE9-4417-89FF-0C9489C0950E}">
      <dgm:prSet/>
      <dgm:spPr/>
      <dgm:t>
        <a:bodyPr/>
        <a:lstStyle/>
        <a:p>
          <a:endParaRPr lang="en-US"/>
        </a:p>
      </dgm:t>
    </dgm:pt>
    <dgm:pt modelId="{D2D89E61-FB82-49E6-9381-DA1F8A2AEFB2}" type="sibTrans" cxnId="{4D133FA8-4EE9-4417-89FF-0C9489C0950E}">
      <dgm:prSet/>
      <dgm:spPr/>
      <dgm:t>
        <a:bodyPr/>
        <a:lstStyle/>
        <a:p>
          <a:endParaRPr lang="en-US"/>
        </a:p>
      </dgm:t>
    </dgm:pt>
    <dgm:pt modelId="{17522B71-909E-465F-84BC-06F48492C4D6}">
      <dgm:prSet/>
      <dgm:spPr/>
      <dgm:t>
        <a:bodyPr/>
        <a:lstStyle/>
        <a:p>
          <a:r>
            <a:rPr lang="en-US" dirty="0"/>
            <a:t>George Lucas copied extensively from this book when drafting his first attempt at a </a:t>
          </a:r>
          <a:r>
            <a:rPr lang="en-US" i="1" dirty="0"/>
            <a:t>Star Wars</a:t>
          </a:r>
          <a:r>
            <a:rPr lang="en-US" dirty="0"/>
            <a:t> story in 1973</a:t>
          </a:r>
        </a:p>
      </dgm:t>
    </dgm:pt>
    <dgm:pt modelId="{3D53AB77-EDB1-42DA-A630-52DF9BF7DBFE}" type="parTrans" cxnId="{85A451CD-53CB-437A-96A6-54C37F0B41F6}">
      <dgm:prSet/>
      <dgm:spPr/>
      <dgm:t>
        <a:bodyPr/>
        <a:lstStyle/>
        <a:p>
          <a:endParaRPr lang="en-US"/>
        </a:p>
      </dgm:t>
    </dgm:pt>
    <dgm:pt modelId="{C86E59A2-0E34-4252-A54A-F49DB1963D1F}" type="sibTrans" cxnId="{85A451CD-53CB-437A-96A6-54C37F0B41F6}">
      <dgm:prSet/>
      <dgm:spPr/>
      <dgm:t>
        <a:bodyPr/>
        <a:lstStyle/>
        <a:p>
          <a:endParaRPr lang="en-US"/>
        </a:p>
      </dgm:t>
    </dgm:pt>
    <dgm:pt modelId="{98815ABD-2AAD-4E54-87FC-34B19DDDC6A4}">
      <dgm:prSet/>
      <dgm:spPr/>
      <dgm:t>
        <a:bodyPr/>
        <a:lstStyle/>
        <a:p>
          <a:r>
            <a:rPr lang="en-US" dirty="0"/>
            <a:t>Part of </a:t>
          </a:r>
          <a:r>
            <a:rPr lang="en-US" dirty="0" err="1"/>
            <a:t>Barsoom</a:t>
          </a:r>
          <a:r>
            <a:rPr lang="en-US" dirty="0"/>
            <a:t> series set on Mars, featuring John Carter</a:t>
          </a:r>
        </a:p>
      </dgm:t>
    </dgm:pt>
    <dgm:pt modelId="{0F56B897-6255-4B13-BE3E-5BBE9529FDDF}" type="parTrans" cxnId="{B04B5732-FE47-4C4F-87EB-30CD177C25CA}">
      <dgm:prSet/>
      <dgm:spPr/>
      <dgm:t>
        <a:bodyPr/>
        <a:lstStyle/>
        <a:p>
          <a:endParaRPr lang="en-US"/>
        </a:p>
      </dgm:t>
    </dgm:pt>
    <dgm:pt modelId="{53D250E1-A734-4155-AE33-57A7315430AE}" type="sibTrans" cxnId="{B04B5732-FE47-4C4F-87EB-30CD177C25CA}">
      <dgm:prSet/>
      <dgm:spPr/>
      <dgm:t>
        <a:bodyPr/>
        <a:lstStyle/>
        <a:p>
          <a:endParaRPr lang="en-US"/>
        </a:p>
      </dgm:t>
    </dgm:pt>
    <dgm:pt modelId="{4CEA9816-0B7F-4ADF-B5AF-101F0CE209D2}" type="pres">
      <dgm:prSet presAssocID="{2D1C3A02-78EC-4360-99EE-AD8866A2F8BF}" presName="vert0" presStyleCnt="0">
        <dgm:presLayoutVars>
          <dgm:dir/>
          <dgm:animOne val="branch"/>
          <dgm:animLvl val="lvl"/>
        </dgm:presLayoutVars>
      </dgm:prSet>
      <dgm:spPr/>
    </dgm:pt>
    <dgm:pt modelId="{F2736114-F3EF-43B1-AEB9-E5820FBA5580}" type="pres">
      <dgm:prSet presAssocID="{AD66C85F-6D99-49EE-98D5-FBF92FD81996}" presName="thickLine" presStyleLbl="alignNode1" presStyleIdx="0" presStyleCnt="3"/>
      <dgm:spPr/>
    </dgm:pt>
    <dgm:pt modelId="{94EFB547-B7E2-4469-8D1D-EE0934784566}" type="pres">
      <dgm:prSet presAssocID="{AD66C85F-6D99-49EE-98D5-FBF92FD81996}" presName="horz1" presStyleCnt="0"/>
      <dgm:spPr/>
    </dgm:pt>
    <dgm:pt modelId="{734D15D2-48DF-456C-8683-E48B75706426}" type="pres">
      <dgm:prSet presAssocID="{AD66C85F-6D99-49EE-98D5-FBF92FD81996}" presName="tx1" presStyleLbl="revTx" presStyleIdx="0" presStyleCnt="3"/>
      <dgm:spPr/>
    </dgm:pt>
    <dgm:pt modelId="{8E3A95ED-7FFB-4BB7-BF3C-B8A3D851FA0D}" type="pres">
      <dgm:prSet presAssocID="{AD66C85F-6D99-49EE-98D5-FBF92FD81996}" presName="vert1" presStyleCnt="0"/>
      <dgm:spPr/>
    </dgm:pt>
    <dgm:pt modelId="{E9AE3438-5E78-45B5-BA62-8EB1E0CE0C19}" type="pres">
      <dgm:prSet presAssocID="{98815ABD-2AAD-4E54-87FC-34B19DDDC6A4}" presName="thickLine" presStyleLbl="alignNode1" presStyleIdx="1" presStyleCnt="3"/>
      <dgm:spPr/>
    </dgm:pt>
    <dgm:pt modelId="{4134F58D-08F5-43DF-B508-83E7C307C88A}" type="pres">
      <dgm:prSet presAssocID="{98815ABD-2AAD-4E54-87FC-34B19DDDC6A4}" presName="horz1" presStyleCnt="0"/>
      <dgm:spPr/>
    </dgm:pt>
    <dgm:pt modelId="{368C8F6F-ADDC-4EF0-9278-B89CE5B17887}" type="pres">
      <dgm:prSet presAssocID="{98815ABD-2AAD-4E54-87FC-34B19DDDC6A4}" presName="tx1" presStyleLbl="revTx" presStyleIdx="1" presStyleCnt="3"/>
      <dgm:spPr/>
    </dgm:pt>
    <dgm:pt modelId="{2572AA69-DC36-408C-AB2D-419AFEBDF855}" type="pres">
      <dgm:prSet presAssocID="{98815ABD-2AAD-4E54-87FC-34B19DDDC6A4}" presName="vert1" presStyleCnt="0"/>
      <dgm:spPr/>
    </dgm:pt>
    <dgm:pt modelId="{8F7E26DA-5E22-4183-8203-3F5A8081209F}" type="pres">
      <dgm:prSet presAssocID="{17522B71-909E-465F-84BC-06F48492C4D6}" presName="thickLine" presStyleLbl="alignNode1" presStyleIdx="2" presStyleCnt="3"/>
      <dgm:spPr/>
    </dgm:pt>
    <dgm:pt modelId="{C2BAEE58-CEB4-4B56-849D-418484118319}" type="pres">
      <dgm:prSet presAssocID="{17522B71-909E-465F-84BC-06F48492C4D6}" presName="horz1" presStyleCnt="0"/>
      <dgm:spPr/>
    </dgm:pt>
    <dgm:pt modelId="{BA12461F-4ED9-44CE-8546-C4B07F546574}" type="pres">
      <dgm:prSet presAssocID="{17522B71-909E-465F-84BC-06F48492C4D6}" presName="tx1" presStyleLbl="revTx" presStyleIdx="2" presStyleCnt="3"/>
      <dgm:spPr/>
    </dgm:pt>
    <dgm:pt modelId="{2BFEA88F-58A0-47E2-B486-0C38C29513F5}" type="pres">
      <dgm:prSet presAssocID="{17522B71-909E-465F-84BC-06F48492C4D6}" presName="vert1" presStyleCnt="0"/>
      <dgm:spPr/>
    </dgm:pt>
  </dgm:ptLst>
  <dgm:cxnLst>
    <dgm:cxn modelId="{8BEC4210-D6F9-4A56-84AF-6D3CF228F521}" type="presOf" srcId="{17522B71-909E-465F-84BC-06F48492C4D6}" destId="{BA12461F-4ED9-44CE-8546-C4B07F546574}" srcOrd="0" destOrd="0" presId="urn:microsoft.com/office/officeart/2008/layout/LinedList"/>
    <dgm:cxn modelId="{2F786626-0E33-40A5-A20E-88ACE29A13D0}" type="presOf" srcId="{98815ABD-2AAD-4E54-87FC-34B19DDDC6A4}" destId="{368C8F6F-ADDC-4EF0-9278-B89CE5B17887}" srcOrd="0" destOrd="0" presId="urn:microsoft.com/office/officeart/2008/layout/LinedList"/>
    <dgm:cxn modelId="{B04B5732-FE47-4C4F-87EB-30CD177C25CA}" srcId="{2D1C3A02-78EC-4360-99EE-AD8866A2F8BF}" destId="{98815ABD-2AAD-4E54-87FC-34B19DDDC6A4}" srcOrd="1" destOrd="0" parTransId="{0F56B897-6255-4B13-BE3E-5BBE9529FDDF}" sibTransId="{53D250E1-A734-4155-AE33-57A7315430AE}"/>
    <dgm:cxn modelId="{4D133FA8-4EE9-4417-89FF-0C9489C0950E}" srcId="{2D1C3A02-78EC-4360-99EE-AD8866A2F8BF}" destId="{AD66C85F-6D99-49EE-98D5-FBF92FD81996}" srcOrd="0" destOrd="0" parTransId="{B3CD4463-267F-474D-A032-76EE3556C5AC}" sibTransId="{D2D89E61-FB82-49E6-9381-DA1F8A2AEFB2}"/>
    <dgm:cxn modelId="{578CF7B7-95F8-4F72-9BA3-6A2B46437330}" type="presOf" srcId="{2D1C3A02-78EC-4360-99EE-AD8866A2F8BF}" destId="{4CEA9816-0B7F-4ADF-B5AF-101F0CE209D2}" srcOrd="0" destOrd="0" presId="urn:microsoft.com/office/officeart/2008/layout/LinedList"/>
    <dgm:cxn modelId="{E2EFDBBF-7863-4954-BE8A-9F513E6A25E8}" type="presOf" srcId="{AD66C85F-6D99-49EE-98D5-FBF92FD81996}" destId="{734D15D2-48DF-456C-8683-E48B75706426}" srcOrd="0" destOrd="0" presId="urn:microsoft.com/office/officeart/2008/layout/LinedList"/>
    <dgm:cxn modelId="{85A451CD-53CB-437A-96A6-54C37F0B41F6}" srcId="{2D1C3A02-78EC-4360-99EE-AD8866A2F8BF}" destId="{17522B71-909E-465F-84BC-06F48492C4D6}" srcOrd="2" destOrd="0" parTransId="{3D53AB77-EDB1-42DA-A630-52DF9BF7DBFE}" sibTransId="{C86E59A2-0E34-4252-A54A-F49DB1963D1F}"/>
    <dgm:cxn modelId="{FD862581-9368-4B18-9E0C-032633ED0C67}" type="presParOf" srcId="{4CEA9816-0B7F-4ADF-B5AF-101F0CE209D2}" destId="{F2736114-F3EF-43B1-AEB9-E5820FBA5580}" srcOrd="0" destOrd="0" presId="urn:microsoft.com/office/officeart/2008/layout/LinedList"/>
    <dgm:cxn modelId="{B235E03A-FAA9-4913-BED4-61D6247562D6}" type="presParOf" srcId="{4CEA9816-0B7F-4ADF-B5AF-101F0CE209D2}" destId="{94EFB547-B7E2-4469-8D1D-EE0934784566}" srcOrd="1" destOrd="0" presId="urn:microsoft.com/office/officeart/2008/layout/LinedList"/>
    <dgm:cxn modelId="{2416CC64-BBF1-49FE-ABE7-CFB8D04C6E13}" type="presParOf" srcId="{94EFB547-B7E2-4469-8D1D-EE0934784566}" destId="{734D15D2-48DF-456C-8683-E48B75706426}" srcOrd="0" destOrd="0" presId="urn:microsoft.com/office/officeart/2008/layout/LinedList"/>
    <dgm:cxn modelId="{6064995A-38AE-4FA6-9092-CB9A8099357D}" type="presParOf" srcId="{94EFB547-B7E2-4469-8D1D-EE0934784566}" destId="{8E3A95ED-7FFB-4BB7-BF3C-B8A3D851FA0D}" srcOrd="1" destOrd="0" presId="urn:microsoft.com/office/officeart/2008/layout/LinedList"/>
    <dgm:cxn modelId="{D3E0B96B-475D-4E9A-9893-36986C0497D7}" type="presParOf" srcId="{4CEA9816-0B7F-4ADF-B5AF-101F0CE209D2}" destId="{E9AE3438-5E78-45B5-BA62-8EB1E0CE0C19}" srcOrd="2" destOrd="0" presId="urn:microsoft.com/office/officeart/2008/layout/LinedList"/>
    <dgm:cxn modelId="{EFB8DAAF-6C76-4E5B-AFFA-6C3A0355F85D}" type="presParOf" srcId="{4CEA9816-0B7F-4ADF-B5AF-101F0CE209D2}" destId="{4134F58D-08F5-43DF-B508-83E7C307C88A}" srcOrd="3" destOrd="0" presId="urn:microsoft.com/office/officeart/2008/layout/LinedList"/>
    <dgm:cxn modelId="{091014D0-9739-4F18-B030-1910BA6269F1}" type="presParOf" srcId="{4134F58D-08F5-43DF-B508-83E7C307C88A}" destId="{368C8F6F-ADDC-4EF0-9278-B89CE5B17887}" srcOrd="0" destOrd="0" presId="urn:microsoft.com/office/officeart/2008/layout/LinedList"/>
    <dgm:cxn modelId="{DB6A936C-D2D6-444F-B64E-0FB98B3383B8}" type="presParOf" srcId="{4134F58D-08F5-43DF-B508-83E7C307C88A}" destId="{2572AA69-DC36-408C-AB2D-419AFEBDF855}" srcOrd="1" destOrd="0" presId="urn:microsoft.com/office/officeart/2008/layout/LinedList"/>
    <dgm:cxn modelId="{23E8441B-157D-44A1-B6EC-FB5668112B71}" type="presParOf" srcId="{4CEA9816-0B7F-4ADF-B5AF-101F0CE209D2}" destId="{8F7E26DA-5E22-4183-8203-3F5A8081209F}" srcOrd="4" destOrd="0" presId="urn:microsoft.com/office/officeart/2008/layout/LinedList"/>
    <dgm:cxn modelId="{271143E2-0018-409F-BF18-A44DBD4650F8}" type="presParOf" srcId="{4CEA9816-0B7F-4ADF-B5AF-101F0CE209D2}" destId="{C2BAEE58-CEB4-4B56-849D-418484118319}" srcOrd="5" destOrd="0" presId="urn:microsoft.com/office/officeart/2008/layout/LinedList"/>
    <dgm:cxn modelId="{E41E505D-9660-4432-B575-E88D6E7F44F7}" type="presParOf" srcId="{C2BAEE58-CEB4-4B56-849D-418484118319}" destId="{BA12461F-4ED9-44CE-8546-C4B07F546574}" srcOrd="0" destOrd="0" presId="urn:microsoft.com/office/officeart/2008/layout/LinedList"/>
    <dgm:cxn modelId="{2A83699E-45FF-4561-A4F6-22ECB9CB7933}" type="presParOf" srcId="{C2BAEE58-CEB4-4B56-849D-418484118319}" destId="{2BFEA88F-58A0-47E2-B486-0C38C29513F5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D1C3A02-78EC-4360-99EE-AD8866A2F8BF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D66C85F-6D99-49EE-98D5-FBF92FD81996}">
      <dgm:prSet/>
      <dgm:spPr/>
      <dgm:t>
        <a:bodyPr/>
        <a:lstStyle/>
        <a:p>
          <a:r>
            <a:rPr lang="en-US" dirty="0"/>
            <a:t>First edition, 1953</a:t>
          </a:r>
        </a:p>
      </dgm:t>
    </dgm:pt>
    <dgm:pt modelId="{B3CD4463-267F-474D-A032-76EE3556C5AC}" type="parTrans" cxnId="{4D133FA8-4EE9-4417-89FF-0C9489C0950E}">
      <dgm:prSet/>
      <dgm:spPr/>
      <dgm:t>
        <a:bodyPr/>
        <a:lstStyle/>
        <a:p>
          <a:endParaRPr lang="en-US"/>
        </a:p>
      </dgm:t>
    </dgm:pt>
    <dgm:pt modelId="{D2D89E61-FB82-49E6-9381-DA1F8A2AEFB2}" type="sibTrans" cxnId="{4D133FA8-4EE9-4417-89FF-0C9489C0950E}">
      <dgm:prSet/>
      <dgm:spPr/>
      <dgm:t>
        <a:bodyPr/>
        <a:lstStyle/>
        <a:p>
          <a:endParaRPr lang="en-US"/>
        </a:p>
      </dgm:t>
    </dgm:pt>
    <dgm:pt modelId="{17522B71-909E-465F-84BC-06F48492C4D6}">
      <dgm:prSet/>
      <dgm:spPr/>
      <dgm:t>
        <a:bodyPr/>
        <a:lstStyle/>
        <a:p>
          <a:r>
            <a:rPr lang="en-US" dirty="0"/>
            <a:t>Third book in </a:t>
          </a:r>
          <a:r>
            <a:rPr lang="en-US" i="1" dirty="0"/>
            <a:t>Foundation</a:t>
          </a:r>
          <a:r>
            <a:rPr lang="en-US" dirty="0"/>
            <a:t> series</a:t>
          </a:r>
        </a:p>
      </dgm:t>
    </dgm:pt>
    <dgm:pt modelId="{3D53AB77-EDB1-42DA-A630-52DF9BF7DBFE}" type="parTrans" cxnId="{85A451CD-53CB-437A-96A6-54C37F0B41F6}">
      <dgm:prSet/>
      <dgm:spPr/>
      <dgm:t>
        <a:bodyPr/>
        <a:lstStyle/>
        <a:p>
          <a:endParaRPr lang="en-US"/>
        </a:p>
      </dgm:t>
    </dgm:pt>
    <dgm:pt modelId="{C86E59A2-0E34-4252-A54A-F49DB1963D1F}" type="sibTrans" cxnId="{85A451CD-53CB-437A-96A6-54C37F0B41F6}">
      <dgm:prSet/>
      <dgm:spPr/>
      <dgm:t>
        <a:bodyPr/>
        <a:lstStyle/>
        <a:p>
          <a:endParaRPr lang="en-US"/>
        </a:p>
      </dgm:t>
    </dgm:pt>
    <dgm:pt modelId="{0E377C2E-D6F7-4C7F-8101-DB0D017E3C07}">
      <dgm:prSet/>
      <dgm:spPr/>
      <dgm:t>
        <a:bodyPr/>
        <a:lstStyle/>
        <a:p>
          <a:r>
            <a:rPr lang="en-US" dirty="0"/>
            <a:t>Series is about the collapse of the Galactic Empire and a plan to restore it</a:t>
          </a:r>
        </a:p>
      </dgm:t>
    </dgm:pt>
    <dgm:pt modelId="{13676E7D-1BA6-4A76-8A05-55BD9A72C08C}" type="parTrans" cxnId="{F6C9DF46-F99B-47ED-ACA7-0A64C9818A2A}">
      <dgm:prSet/>
      <dgm:spPr/>
      <dgm:t>
        <a:bodyPr/>
        <a:lstStyle/>
        <a:p>
          <a:endParaRPr lang="en-US"/>
        </a:p>
      </dgm:t>
    </dgm:pt>
    <dgm:pt modelId="{3C0618BA-4859-4FD6-9450-CF76F4E222C4}" type="sibTrans" cxnId="{F6C9DF46-F99B-47ED-ACA7-0A64C9818A2A}">
      <dgm:prSet/>
      <dgm:spPr/>
      <dgm:t>
        <a:bodyPr/>
        <a:lstStyle/>
        <a:p>
          <a:endParaRPr lang="en-US"/>
        </a:p>
      </dgm:t>
    </dgm:pt>
    <dgm:pt modelId="{ACC37647-F0B2-4A6A-9C30-CE8FC032489B}">
      <dgm:prSet/>
      <dgm:spPr/>
      <dgm:t>
        <a:bodyPr/>
        <a:lstStyle/>
        <a:p>
          <a:r>
            <a:rPr lang="en-US" dirty="0"/>
            <a:t>Strong similarities between the Empire in </a:t>
          </a:r>
          <a:r>
            <a:rPr lang="en-US" i="1" dirty="0"/>
            <a:t>Foundation</a:t>
          </a:r>
          <a:r>
            <a:rPr lang="en-US" dirty="0"/>
            <a:t> and the Republic and eventual Empire in </a:t>
          </a:r>
          <a:r>
            <a:rPr lang="en-US" i="1" dirty="0"/>
            <a:t>Star Wars</a:t>
          </a:r>
        </a:p>
      </dgm:t>
    </dgm:pt>
    <dgm:pt modelId="{88DE4464-9ABA-4BEB-89C9-AEF341BC0E1B}" type="parTrans" cxnId="{6654D5A8-E34B-4897-8DAF-0FE30F396548}">
      <dgm:prSet/>
      <dgm:spPr/>
      <dgm:t>
        <a:bodyPr/>
        <a:lstStyle/>
        <a:p>
          <a:endParaRPr lang="en-US"/>
        </a:p>
      </dgm:t>
    </dgm:pt>
    <dgm:pt modelId="{76391398-EF62-49EC-868E-F1EE6D71F81E}" type="sibTrans" cxnId="{6654D5A8-E34B-4897-8DAF-0FE30F396548}">
      <dgm:prSet/>
      <dgm:spPr/>
      <dgm:t>
        <a:bodyPr/>
        <a:lstStyle/>
        <a:p>
          <a:endParaRPr lang="en-US"/>
        </a:p>
      </dgm:t>
    </dgm:pt>
    <dgm:pt modelId="{401C6384-6628-41C9-BB8F-FAB68782F554}">
      <dgm:prSet/>
      <dgm:spPr/>
      <dgm:t>
        <a:bodyPr/>
        <a:lstStyle/>
        <a:p>
          <a:r>
            <a:rPr lang="en-US" dirty="0"/>
            <a:t>Both </a:t>
          </a:r>
          <a:r>
            <a:rPr lang="en-US" i="1" dirty="0"/>
            <a:t>Star Wars </a:t>
          </a:r>
          <a:r>
            <a:rPr lang="en-US" dirty="0"/>
            <a:t>and </a:t>
          </a:r>
          <a:r>
            <a:rPr lang="en-US" i="1" dirty="0"/>
            <a:t>Foundation</a:t>
          </a:r>
          <a:r>
            <a:rPr lang="en-US" dirty="0"/>
            <a:t> political settings are based on the Roman Republic and Empire</a:t>
          </a:r>
        </a:p>
      </dgm:t>
    </dgm:pt>
    <dgm:pt modelId="{BDFCEF18-84BF-438B-A60F-BB1F6901CD59}" type="parTrans" cxnId="{494DE00D-88AE-4E24-97EF-374DD4910762}">
      <dgm:prSet/>
      <dgm:spPr/>
      <dgm:t>
        <a:bodyPr/>
        <a:lstStyle/>
        <a:p>
          <a:endParaRPr lang="en-US"/>
        </a:p>
      </dgm:t>
    </dgm:pt>
    <dgm:pt modelId="{A13BA052-DF24-4681-9ED6-E3A20B6388EE}" type="sibTrans" cxnId="{494DE00D-88AE-4E24-97EF-374DD4910762}">
      <dgm:prSet/>
      <dgm:spPr/>
      <dgm:t>
        <a:bodyPr/>
        <a:lstStyle/>
        <a:p>
          <a:endParaRPr lang="en-US"/>
        </a:p>
      </dgm:t>
    </dgm:pt>
    <dgm:pt modelId="{4CEA9816-0B7F-4ADF-B5AF-101F0CE209D2}" type="pres">
      <dgm:prSet presAssocID="{2D1C3A02-78EC-4360-99EE-AD8866A2F8BF}" presName="vert0" presStyleCnt="0">
        <dgm:presLayoutVars>
          <dgm:dir/>
          <dgm:animOne val="branch"/>
          <dgm:animLvl val="lvl"/>
        </dgm:presLayoutVars>
      </dgm:prSet>
      <dgm:spPr/>
    </dgm:pt>
    <dgm:pt modelId="{F2736114-F3EF-43B1-AEB9-E5820FBA5580}" type="pres">
      <dgm:prSet presAssocID="{AD66C85F-6D99-49EE-98D5-FBF92FD81996}" presName="thickLine" presStyleLbl="alignNode1" presStyleIdx="0" presStyleCnt="5"/>
      <dgm:spPr/>
    </dgm:pt>
    <dgm:pt modelId="{94EFB547-B7E2-4469-8D1D-EE0934784566}" type="pres">
      <dgm:prSet presAssocID="{AD66C85F-6D99-49EE-98D5-FBF92FD81996}" presName="horz1" presStyleCnt="0"/>
      <dgm:spPr/>
    </dgm:pt>
    <dgm:pt modelId="{734D15D2-48DF-456C-8683-E48B75706426}" type="pres">
      <dgm:prSet presAssocID="{AD66C85F-6D99-49EE-98D5-FBF92FD81996}" presName="tx1" presStyleLbl="revTx" presStyleIdx="0" presStyleCnt="5"/>
      <dgm:spPr/>
    </dgm:pt>
    <dgm:pt modelId="{8E3A95ED-7FFB-4BB7-BF3C-B8A3D851FA0D}" type="pres">
      <dgm:prSet presAssocID="{AD66C85F-6D99-49EE-98D5-FBF92FD81996}" presName="vert1" presStyleCnt="0"/>
      <dgm:spPr/>
    </dgm:pt>
    <dgm:pt modelId="{8F7E26DA-5E22-4183-8203-3F5A8081209F}" type="pres">
      <dgm:prSet presAssocID="{17522B71-909E-465F-84BC-06F48492C4D6}" presName="thickLine" presStyleLbl="alignNode1" presStyleIdx="1" presStyleCnt="5"/>
      <dgm:spPr/>
    </dgm:pt>
    <dgm:pt modelId="{C2BAEE58-CEB4-4B56-849D-418484118319}" type="pres">
      <dgm:prSet presAssocID="{17522B71-909E-465F-84BC-06F48492C4D6}" presName="horz1" presStyleCnt="0"/>
      <dgm:spPr/>
    </dgm:pt>
    <dgm:pt modelId="{BA12461F-4ED9-44CE-8546-C4B07F546574}" type="pres">
      <dgm:prSet presAssocID="{17522B71-909E-465F-84BC-06F48492C4D6}" presName="tx1" presStyleLbl="revTx" presStyleIdx="1" presStyleCnt="5"/>
      <dgm:spPr/>
    </dgm:pt>
    <dgm:pt modelId="{2BFEA88F-58A0-47E2-B486-0C38C29513F5}" type="pres">
      <dgm:prSet presAssocID="{17522B71-909E-465F-84BC-06F48492C4D6}" presName="vert1" presStyleCnt="0"/>
      <dgm:spPr/>
    </dgm:pt>
    <dgm:pt modelId="{B108919B-3E6D-4470-9B54-6495A61D7215}" type="pres">
      <dgm:prSet presAssocID="{0E377C2E-D6F7-4C7F-8101-DB0D017E3C07}" presName="thickLine" presStyleLbl="alignNode1" presStyleIdx="2" presStyleCnt="5"/>
      <dgm:spPr/>
    </dgm:pt>
    <dgm:pt modelId="{303E7637-66EC-42BB-83C2-12C1A19F78B8}" type="pres">
      <dgm:prSet presAssocID="{0E377C2E-D6F7-4C7F-8101-DB0D017E3C07}" presName="horz1" presStyleCnt="0"/>
      <dgm:spPr/>
    </dgm:pt>
    <dgm:pt modelId="{DB6CEE9D-76BB-4511-A0F7-2FF6BB89A8AD}" type="pres">
      <dgm:prSet presAssocID="{0E377C2E-D6F7-4C7F-8101-DB0D017E3C07}" presName="tx1" presStyleLbl="revTx" presStyleIdx="2" presStyleCnt="5"/>
      <dgm:spPr/>
    </dgm:pt>
    <dgm:pt modelId="{B99F0293-9FE6-494A-B5A5-17E46D9753E2}" type="pres">
      <dgm:prSet presAssocID="{0E377C2E-D6F7-4C7F-8101-DB0D017E3C07}" presName="vert1" presStyleCnt="0"/>
      <dgm:spPr/>
    </dgm:pt>
    <dgm:pt modelId="{44E1B47D-D22B-40A7-A618-BBD0B991FB0B}" type="pres">
      <dgm:prSet presAssocID="{ACC37647-F0B2-4A6A-9C30-CE8FC032489B}" presName="thickLine" presStyleLbl="alignNode1" presStyleIdx="3" presStyleCnt="5"/>
      <dgm:spPr/>
    </dgm:pt>
    <dgm:pt modelId="{1A4908E3-1069-4C97-A427-CE3286FDEA57}" type="pres">
      <dgm:prSet presAssocID="{ACC37647-F0B2-4A6A-9C30-CE8FC032489B}" presName="horz1" presStyleCnt="0"/>
      <dgm:spPr/>
    </dgm:pt>
    <dgm:pt modelId="{152E92C0-9503-4615-9A21-A08ACC8AC720}" type="pres">
      <dgm:prSet presAssocID="{ACC37647-F0B2-4A6A-9C30-CE8FC032489B}" presName="tx1" presStyleLbl="revTx" presStyleIdx="3" presStyleCnt="5"/>
      <dgm:spPr/>
    </dgm:pt>
    <dgm:pt modelId="{3F393AA7-0E8D-40D0-B508-11B58258775C}" type="pres">
      <dgm:prSet presAssocID="{ACC37647-F0B2-4A6A-9C30-CE8FC032489B}" presName="vert1" presStyleCnt="0"/>
      <dgm:spPr/>
    </dgm:pt>
    <dgm:pt modelId="{310BDC50-4C43-4E4E-AB8C-5728379C63B8}" type="pres">
      <dgm:prSet presAssocID="{401C6384-6628-41C9-BB8F-FAB68782F554}" presName="thickLine" presStyleLbl="alignNode1" presStyleIdx="4" presStyleCnt="5"/>
      <dgm:spPr/>
    </dgm:pt>
    <dgm:pt modelId="{8F391AC5-0E35-47DE-8C7E-EB1D3A7F603E}" type="pres">
      <dgm:prSet presAssocID="{401C6384-6628-41C9-BB8F-FAB68782F554}" presName="horz1" presStyleCnt="0"/>
      <dgm:spPr/>
    </dgm:pt>
    <dgm:pt modelId="{3BDB1401-7EE4-4843-9E45-A7D1816390B3}" type="pres">
      <dgm:prSet presAssocID="{401C6384-6628-41C9-BB8F-FAB68782F554}" presName="tx1" presStyleLbl="revTx" presStyleIdx="4" presStyleCnt="5"/>
      <dgm:spPr/>
    </dgm:pt>
    <dgm:pt modelId="{1912E38F-5BE9-464B-8DC6-A7789BCC2D21}" type="pres">
      <dgm:prSet presAssocID="{401C6384-6628-41C9-BB8F-FAB68782F554}" presName="vert1" presStyleCnt="0"/>
      <dgm:spPr/>
    </dgm:pt>
  </dgm:ptLst>
  <dgm:cxnLst>
    <dgm:cxn modelId="{6B338C09-6392-4650-9795-95B73F0EBD61}" type="presOf" srcId="{0E377C2E-D6F7-4C7F-8101-DB0D017E3C07}" destId="{DB6CEE9D-76BB-4511-A0F7-2FF6BB89A8AD}" srcOrd="0" destOrd="0" presId="urn:microsoft.com/office/officeart/2008/layout/LinedList"/>
    <dgm:cxn modelId="{32BD6E0B-BB42-49EF-82FC-031C87A92067}" type="presOf" srcId="{ACC37647-F0B2-4A6A-9C30-CE8FC032489B}" destId="{152E92C0-9503-4615-9A21-A08ACC8AC720}" srcOrd="0" destOrd="0" presId="urn:microsoft.com/office/officeart/2008/layout/LinedList"/>
    <dgm:cxn modelId="{494DE00D-88AE-4E24-97EF-374DD4910762}" srcId="{2D1C3A02-78EC-4360-99EE-AD8866A2F8BF}" destId="{401C6384-6628-41C9-BB8F-FAB68782F554}" srcOrd="4" destOrd="0" parTransId="{BDFCEF18-84BF-438B-A60F-BB1F6901CD59}" sibTransId="{A13BA052-DF24-4681-9ED6-E3A20B6388EE}"/>
    <dgm:cxn modelId="{8BEC4210-D6F9-4A56-84AF-6D3CF228F521}" type="presOf" srcId="{17522B71-909E-465F-84BC-06F48492C4D6}" destId="{BA12461F-4ED9-44CE-8546-C4B07F546574}" srcOrd="0" destOrd="0" presId="urn:microsoft.com/office/officeart/2008/layout/LinedList"/>
    <dgm:cxn modelId="{F6C9DF46-F99B-47ED-ACA7-0A64C9818A2A}" srcId="{2D1C3A02-78EC-4360-99EE-AD8866A2F8BF}" destId="{0E377C2E-D6F7-4C7F-8101-DB0D017E3C07}" srcOrd="2" destOrd="0" parTransId="{13676E7D-1BA6-4A76-8A05-55BD9A72C08C}" sibTransId="{3C0618BA-4859-4FD6-9450-CF76F4E222C4}"/>
    <dgm:cxn modelId="{ABDD2789-FA3E-4C71-A94E-95C33DAE8D19}" type="presOf" srcId="{401C6384-6628-41C9-BB8F-FAB68782F554}" destId="{3BDB1401-7EE4-4843-9E45-A7D1816390B3}" srcOrd="0" destOrd="0" presId="urn:microsoft.com/office/officeart/2008/layout/LinedList"/>
    <dgm:cxn modelId="{4D133FA8-4EE9-4417-89FF-0C9489C0950E}" srcId="{2D1C3A02-78EC-4360-99EE-AD8866A2F8BF}" destId="{AD66C85F-6D99-49EE-98D5-FBF92FD81996}" srcOrd="0" destOrd="0" parTransId="{B3CD4463-267F-474D-A032-76EE3556C5AC}" sibTransId="{D2D89E61-FB82-49E6-9381-DA1F8A2AEFB2}"/>
    <dgm:cxn modelId="{6654D5A8-E34B-4897-8DAF-0FE30F396548}" srcId="{2D1C3A02-78EC-4360-99EE-AD8866A2F8BF}" destId="{ACC37647-F0B2-4A6A-9C30-CE8FC032489B}" srcOrd="3" destOrd="0" parTransId="{88DE4464-9ABA-4BEB-89C9-AEF341BC0E1B}" sibTransId="{76391398-EF62-49EC-868E-F1EE6D71F81E}"/>
    <dgm:cxn modelId="{578CF7B7-95F8-4F72-9BA3-6A2B46437330}" type="presOf" srcId="{2D1C3A02-78EC-4360-99EE-AD8866A2F8BF}" destId="{4CEA9816-0B7F-4ADF-B5AF-101F0CE209D2}" srcOrd="0" destOrd="0" presId="urn:microsoft.com/office/officeart/2008/layout/LinedList"/>
    <dgm:cxn modelId="{E2EFDBBF-7863-4954-BE8A-9F513E6A25E8}" type="presOf" srcId="{AD66C85F-6D99-49EE-98D5-FBF92FD81996}" destId="{734D15D2-48DF-456C-8683-E48B75706426}" srcOrd="0" destOrd="0" presId="urn:microsoft.com/office/officeart/2008/layout/LinedList"/>
    <dgm:cxn modelId="{85A451CD-53CB-437A-96A6-54C37F0B41F6}" srcId="{2D1C3A02-78EC-4360-99EE-AD8866A2F8BF}" destId="{17522B71-909E-465F-84BC-06F48492C4D6}" srcOrd="1" destOrd="0" parTransId="{3D53AB77-EDB1-42DA-A630-52DF9BF7DBFE}" sibTransId="{C86E59A2-0E34-4252-A54A-F49DB1963D1F}"/>
    <dgm:cxn modelId="{FD862581-9368-4B18-9E0C-032633ED0C67}" type="presParOf" srcId="{4CEA9816-0B7F-4ADF-B5AF-101F0CE209D2}" destId="{F2736114-F3EF-43B1-AEB9-E5820FBA5580}" srcOrd="0" destOrd="0" presId="urn:microsoft.com/office/officeart/2008/layout/LinedList"/>
    <dgm:cxn modelId="{B235E03A-FAA9-4913-BED4-61D6247562D6}" type="presParOf" srcId="{4CEA9816-0B7F-4ADF-B5AF-101F0CE209D2}" destId="{94EFB547-B7E2-4469-8D1D-EE0934784566}" srcOrd="1" destOrd="0" presId="urn:microsoft.com/office/officeart/2008/layout/LinedList"/>
    <dgm:cxn modelId="{2416CC64-BBF1-49FE-ABE7-CFB8D04C6E13}" type="presParOf" srcId="{94EFB547-B7E2-4469-8D1D-EE0934784566}" destId="{734D15D2-48DF-456C-8683-E48B75706426}" srcOrd="0" destOrd="0" presId="urn:microsoft.com/office/officeart/2008/layout/LinedList"/>
    <dgm:cxn modelId="{6064995A-38AE-4FA6-9092-CB9A8099357D}" type="presParOf" srcId="{94EFB547-B7E2-4469-8D1D-EE0934784566}" destId="{8E3A95ED-7FFB-4BB7-BF3C-B8A3D851FA0D}" srcOrd="1" destOrd="0" presId="urn:microsoft.com/office/officeart/2008/layout/LinedList"/>
    <dgm:cxn modelId="{23E8441B-157D-44A1-B6EC-FB5668112B71}" type="presParOf" srcId="{4CEA9816-0B7F-4ADF-B5AF-101F0CE209D2}" destId="{8F7E26DA-5E22-4183-8203-3F5A8081209F}" srcOrd="2" destOrd="0" presId="urn:microsoft.com/office/officeart/2008/layout/LinedList"/>
    <dgm:cxn modelId="{271143E2-0018-409F-BF18-A44DBD4650F8}" type="presParOf" srcId="{4CEA9816-0B7F-4ADF-B5AF-101F0CE209D2}" destId="{C2BAEE58-CEB4-4B56-849D-418484118319}" srcOrd="3" destOrd="0" presId="urn:microsoft.com/office/officeart/2008/layout/LinedList"/>
    <dgm:cxn modelId="{E41E505D-9660-4432-B575-E88D6E7F44F7}" type="presParOf" srcId="{C2BAEE58-CEB4-4B56-849D-418484118319}" destId="{BA12461F-4ED9-44CE-8546-C4B07F546574}" srcOrd="0" destOrd="0" presId="urn:microsoft.com/office/officeart/2008/layout/LinedList"/>
    <dgm:cxn modelId="{2A83699E-45FF-4561-A4F6-22ECB9CB7933}" type="presParOf" srcId="{C2BAEE58-CEB4-4B56-849D-418484118319}" destId="{2BFEA88F-58A0-47E2-B486-0C38C29513F5}" srcOrd="1" destOrd="0" presId="urn:microsoft.com/office/officeart/2008/layout/LinedList"/>
    <dgm:cxn modelId="{95AB33C3-5210-49E2-82A7-C6929F1E8431}" type="presParOf" srcId="{4CEA9816-0B7F-4ADF-B5AF-101F0CE209D2}" destId="{B108919B-3E6D-4470-9B54-6495A61D7215}" srcOrd="4" destOrd="0" presId="urn:microsoft.com/office/officeart/2008/layout/LinedList"/>
    <dgm:cxn modelId="{F2F036AA-4F89-4D94-9BCA-60066171CB00}" type="presParOf" srcId="{4CEA9816-0B7F-4ADF-B5AF-101F0CE209D2}" destId="{303E7637-66EC-42BB-83C2-12C1A19F78B8}" srcOrd="5" destOrd="0" presId="urn:microsoft.com/office/officeart/2008/layout/LinedList"/>
    <dgm:cxn modelId="{3165962B-930E-40EA-BC6E-1052027E0895}" type="presParOf" srcId="{303E7637-66EC-42BB-83C2-12C1A19F78B8}" destId="{DB6CEE9D-76BB-4511-A0F7-2FF6BB89A8AD}" srcOrd="0" destOrd="0" presId="urn:microsoft.com/office/officeart/2008/layout/LinedList"/>
    <dgm:cxn modelId="{D80D972F-29CC-4F89-814A-2310D448D466}" type="presParOf" srcId="{303E7637-66EC-42BB-83C2-12C1A19F78B8}" destId="{B99F0293-9FE6-494A-B5A5-17E46D9753E2}" srcOrd="1" destOrd="0" presId="urn:microsoft.com/office/officeart/2008/layout/LinedList"/>
    <dgm:cxn modelId="{31FDC184-5FD7-42CD-81B4-AF5BF9A6E38A}" type="presParOf" srcId="{4CEA9816-0B7F-4ADF-B5AF-101F0CE209D2}" destId="{44E1B47D-D22B-40A7-A618-BBD0B991FB0B}" srcOrd="6" destOrd="0" presId="urn:microsoft.com/office/officeart/2008/layout/LinedList"/>
    <dgm:cxn modelId="{2E1573B5-8186-4D87-849B-57CC5777EDBC}" type="presParOf" srcId="{4CEA9816-0B7F-4ADF-B5AF-101F0CE209D2}" destId="{1A4908E3-1069-4C97-A427-CE3286FDEA57}" srcOrd="7" destOrd="0" presId="urn:microsoft.com/office/officeart/2008/layout/LinedList"/>
    <dgm:cxn modelId="{2F420B5C-557B-4533-BDB8-3A1A65B7474F}" type="presParOf" srcId="{1A4908E3-1069-4C97-A427-CE3286FDEA57}" destId="{152E92C0-9503-4615-9A21-A08ACC8AC720}" srcOrd="0" destOrd="0" presId="urn:microsoft.com/office/officeart/2008/layout/LinedList"/>
    <dgm:cxn modelId="{173F9E63-9C26-45E2-A6EA-1F61055F9F8C}" type="presParOf" srcId="{1A4908E3-1069-4C97-A427-CE3286FDEA57}" destId="{3F393AA7-0E8D-40D0-B508-11B58258775C}" srcOrd="1" destOrd="0" presId="urn:microsoft.com/office/officeart/2008/layout/LinedList"/>
    <dgm:cxn modelId="{1B85008B-4DB9-4242-B0DE-644737EE259B}" type="presParOf" srcId="{4CEA9816-0B7F-4ADF-B5AF-101F0CE209D2}" destId="{310BDC50-4C43-4E4E-AB8C-5728379C63B8}" srcOrd="8" destOrd="0" presId="urn:microsoft.com/office/officeart/2008/layout/LinedList"/>
    <dgm:cxn modelId="{906184DC-958F-4691-84AC-944860947DF1}" type="presParOf" srcId="{4CEA9816-0B7F-4ADF-B5AF-101F0CE209D2}" destId="{8F391AC5-0E35-47DE-8C7E-EB1D3A7F603E}" srcOrd="9" destOrd="0" presId="urn:microsoft.com/office/officeart/2008/layout/LinedList"/>
    <dgm:cxn modelId="{9C0F28D6-8BEB-40ED-8F30-8BBF55EE0143}" type="presParOf" srcId="{8F391AC5-0E35-47DE-8C7E-EB1D3A7F603E}" destId="{3BDB1401-7EE4-4843-9E45-A7D1816390B3}" srcOrd="0" destOrd="0" presId="urn:microsoft.com/office/officeart/2008/layout/LinedList"/>
    <dgm:cxn modelId="{4993E63E-841B-47B7-9A1A-EA4EE1835A58}" type="presParOf" srcId="{8F391AC5-0E35-47DE-8C7E-EB1D3A7F603E}" destId="{1912E38F-5BE9-464B-8DC6-A7789BCC2D21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D1C3A02-78EC-4360-99EE-AD8866A2F8BF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D66C85F-6D99-49EE-98D5-FBF92FD81996}">
      <dgm:prSet/>
      <dgm:spPr/>
      <dgm:t>
        <a:bodyPr/>
        <a:lstStyle/>
        <a:p>
          <a:r>
            <a:rPr lang="en-US" dirty="0"/>
            <a:t>First edition, 1968</a:t>
          </a:r>
        </a:p>
      </dgm:t>
    </dgm:pt>
    <dgm:pt modelId="{B3CD4463-267F-474D-A032-76EE3556C5AC}" type="parTrans" cxnId="{4D133FA8-4EE9-4417-89FF-0C9489C0950E}">
      <dgm:prSet/>
      <dgm:spPr/>
      <dgm:t>
        <a:bodyPr/>
        <a:lstStyle/>
        <a:p>
          <a:endParaRPr lang="en-US"/>
        </a:p>
      </dgm:t>
    </dgm:pt>
    <dgm:pt modelId="{D2D89E61-FB82-49E6-9381-DA1F8A2AEFB2}" type="sibTrans" cxnId="{4D133FA8-4EE9-4417-89FF-0C9489C0950E}">
      <dgm:prSet/>
      <dgm:spPr/>
      <dgm:t>
        <a:bodyPr/>
        <a:lstStyle/>
        <a:p>
          <a:endParaRPr lang="en-US"/>
        </a:p>
      </dgm:t>
    </dgm:pt>
    <dgm:pt modelId="{17522B71-909E-465F-84BC-06F48492C4D6}">
      <dgm:prSet/>
      <dgm:spPr/>
      <dgm:t>
        <a:bodyPr/>
        <a:lstStyle/>
        <a:p>
          <a:r>
            <a:rPr lang="en-US" dirty="0"/>
            <a:t>Developed alongside movie directed by </a:t>
          </a:r>
          <a:r>
            <a:rPr lang="en-US" b="0" dirty="0"/>
            <a:t>Stanley Kubrick</a:t>
          </a:r>
        </a:p>
      </dgm:t>
    </dgm:pt>
    <dgm:pt modelId="{3D53AB77-EDB1-42DA-A630-52DF9BF7DBFE}" type="parTrans" cxnId="{85A451CD-53CB-437A-96A6-54C37F0B41F6}">
      <dgm:prSet/>
      <dgm:spPr/>
      <dgm:t>
        <a:bodyPr/>
        <a:lstStyle/>
        <a:p>
          <a:endParaRPr lang="en-US"/>
        </a:p>
      </dgm:t>
    </dgm:pt>
    <dgm:pt modelId="{C86E59A2-0E34-4252-A54A-F49DB1963D1F}" type="sibTrans" cxnId="{85A451CD-53CB-437A-96A6-54C37F0B41F6}">
      <dgm:prSet/>
      <dgm:spPr/>
      <dgm:t>
        <a:bodyPr/>
        <a:lstStyle/>
        <a:p>
          <a:endParaRPr lang="en-US"/>
        </a:p>
      </dgm:t>
    </dgm:pt>
    <dgm:pt modelId="{0E377C2E-D6F7-4C7F-8101-DB0D017E3C07}">
      <dgm:prSet/>
      <dgm:spPr/>
      <dgm:t>
        <a:bodyPr/>
        <a:lstStyle/>
        <a:p>
          <a:r>
            <a:rPr lang="en-US" dirty="0"/>
            <a:t>The film was highly influential on George Lucas</a:t>
          </a:r>
        </a:p>
      </dgm:t>
    </dgm:pt>
    <dgm:pt modelId="{13676E7D-1BA6-4A76-8A05-55BD9A72C08C}" type="parTrans" cxnId="{F6C9DF46-F99B-47ED-ACA7-0A64C9818A2A}">
      <dgm:prSet/>
      <dgm:spPr/>
      <dgm:t>
        <a:bodyPr/>
        <a:lstStyle/>
        <a:p>
          <a:endParaRPr lang="en-US"/>
        </a:p>
      </dgm:t>
    </dgm:pt>
    <dgm:pt modelId="{3C0618BA-4859-4FD6-9450-CF76F4E222C4}" type="sibTrans" cxnId="{F6C9DF46-F99B-47ED-ACA7-0A64C9818A2A}">
      <dgm:prSet/>
      <dgm:spPr/>
      <dgm:t>
        <a:bodyPr/>
        <a:lstStyle/>
        <a:p>
          <a:endParaRPr lang="en-US"/>
        </a:p>
      </dgm:t>
    </dgm:pt>
    <dgm:pt modelId="{A5BE15D1-63B1-47A7-A033-427581A801C4}">
      <dgm:prSet/>
      <dgm:spPr/>
      <dgm:t>
        <a:bodyPr/>
        <a:lstStyle/>
        <a:p>
          <a:r>
            <a:rPr lang="en-US" b="0" dirty="0"/>
            <a:t>In the fictional story, HAL 9000 was created at the University of Illinois</a:t>
          </a:r>
        </a:p>
      </dgm:t>
    </dgm:pt>
    <dgm:pt modelId="{55EFDF6B-6FAF-42E4-9709-DDB7ADF0560C}" type="parTrans" cxnId="{5A12B711-5902-4E3F-BFB8-0BC2B2DAF52E}">
      <dgm:prSet/>
      <dgm:spPr/>
      <dgm:t>
        <a:bodyPr/>
        <a:lstStyle/>
        <a:p>
          <a:endParaRPr lang="en-US"/>
        </a:p>
      </dgm:t>
    </dgm:pt>
    <dgm:pt modelId="{F45CF3DF-73DE-4882-8E80-5873B96CC4FE}" type="sibTrans" cxnId="{5A12B711-5902-4E3F-BFB8-0BC2B2DAF52E}">
      <dgm:prSet/>
      <dgm:spPr/>
      <dgm:t>
        <a:bodyPr/>
        <a:lstStyle/>
        <a:p>
          <a:endParaRPr lang="en-US"/>
        </a:p>
      </dgm:t>
    </dgm:pt>
    <dgm:pt modelId="{39EF4F99-B189-403B-B33B-0313947B074C}">
      <dgm:prSet/>
      <dgm:spPr/>
      <dgm:t>
        <a:bodyPr/>
        <a:lstStyle/>
        <a:p>
          <a:r>
            <a:rPr lang="en-US" b="0" dirty="0"/>
            <a:t>One of the first commercial successful science fiction films (but it took until 1975)</a:t>
          </a:r>
        </a:p>
      </dgm:t>
    </dgm:pt>
    <dgm:pt modelId="{0E75EA03-850A-476F-9A58-1CD59602BCB8}" type="parTrans" cxnId="{7A857311-13C3-495F-9B4F-DCFA29030BE3}">
      <dgm:prSet/>
      <dgm:spPr/>
      <dgm:t>
        <a:bodyPr/>
        <a:lstStyle/>
        <a:p>
          <a:endParaRPr lang="en-US"/>
        </a:p>
      </dgm:t>
    </dgm:pt>
    <dgm:pt modelId="{17D77C98-C1A7-4203-A33D-10F3B1639BA0}" type="sibTrans" cxnId="{7A857311-13C3-495F-9B4F-DCFA29030BE3}">
      <dgm:prSet/>
      <dgm:spPr/>
      <dgm:t>
        <a:bodyPr/>
        <a:lstStyle/>
        <a:p>
          <a:endParaRPr lang="en-US"/>
        </a:p>
      </dgm:t>
    </dgm:pt>
    <dgm:pt modelId="{4CEA9816-0B7F-4ADF-B5AF-101F0CE209D2}" type="pres">
      <dgm:prSet presAssocID="{2D1C3A02-78EC-4360-99EE-AD8866A2F8BF}" presName="vert0" presStyleCnt="0">
        <dgm:presLayoutVars>
          <dgm:dir/>
          <dgm:animOne val="branch"/>
          <dgm:animLvl val="lvl"/>
        </dgm:presLayoutVars>
      </dgm:prSet>
      <dgm:spPr/>
    </dgm:pt>
    <dgm:pt modelId="{F2736114-F3EF-43B1-AEB9-E5820FBA5580}" type="pres">
      <dgm:prSet presAssocID="{AD66C85F-6D99-49EE-98D5-FBF92FD81996}" presName="thickLine" presStyleLbl="alignNode1" presStyleIdx="0" presStyleCnt="5"/>
      <dgm:spPr/>
    </dgm:pt>
    <dgm:pt modelId="{94EFB547-B7E2-4469-8D1D-EE0934784566}" type="pres">
      <dgm:prSet presAssocID="{AD66C85F-6D99-49EE-98D5-FBF92FD81996}" presName="horz1" presStyleCnt="0"/>
      <dgm:spPr/>
    </dgm:pt>
    <dgm:pt modelId="{734D15D2-48DF-456C-8683-E48B75706426}" type="pres">
      <dgm:prSet presAssocID="{AD66C85F-6D99-49EE-98D5-FBF92FD81996}" presName="tx1" presStyleLbl="revTx" presStyleIdx="0" presStyleCnt="5"/>
      <dgm:spPr/>
    </dgm:pt>
    <dgm:pt modelId="{8E3A95ED-7FFB-4BB7-BF3C-B8A3D851FA0D}" type="pres">
      <dgm:prSet presAssocID="{AD66C85F-6D99-49EE-98D5-FBF92FD81996}" presName="vert1" presStyleCnt="0"/>
      <dgm:spPr/>
    </dgm:pt>
    <dgm:pt modelId="{8F7E26DA-5E22-4183-8203-3F5A8081209F}" type="pres">
      <dgm:prSet presAssocID="{17522B71-909E-465F-84BC-06F48492C4D6}" presName="thickLine" presStyleLbl="alignNode1" presStyleIdx="1" presStyleCnt="5"/>
      <dgm:spPr/>
    </dgm:pt>
    <dgm:pt modelId="{C2BAEE58-CEB4-4B56-849D-418484118319}" type="pres">
      <dgm:prSet presAssocID="{17522B71-909E-465F-84BC-06F48492C4D6}" presName="horz1" presStyleCnt="0"/>
      <dgm:spPr/>
    </dgm:pt>
    <dgm:pt modelId="{BA12461F-4ED9-44CE-8546-C4B07F546574}" type="pres">
      <dgm:prSet presAssocID="{17522B71-909E-465F-84BC-06F48492C4D6}" presName="tx1" presStyleLbl="revTx" presStyleIdx="1" presStyleCnt="5"/>
      <dgm:spPr/>
    </dgm:pt>
    <dgm:pt modelId="{2BFEA88F-58A0-47E2-B486-0C38C29513F5}" type="pres">
      <dgm:prSet presAssocID="{17522B71-909E-465F-84BC-06F48492C4D6}" presName="vert1" presStyleCnt="0"/>
      <dgm:spPr/>
    </dgm:pt>
    <dgm:pt modelId="{D678F991-31DB-4ECC-978F-0523B4F39D00}" type="pres">
      <dgm:prSet presAssocID="{39EF4F99-B189-403B-B33B-0313947B074C}" presName="thickLine" presStyleLbl="alignNode1" presStyleIdx="2" presStyleCnt="5"/>
      <dgm:spPr/>
    </dgm:pt>
    <dgm:pt modelId="{213BD12B-A2A2-488C-9938-EA418A068753}" type="pres">
      <dgm:prSet presAssocID="{39EF4F99-B189-403B-B33B-0313947B074C}" presName="horz1" presStyleCnt="0"/>
      <dgm:spPr/>
    </dgm:pt>
    <dgm:pt modelId="{A0C589ED-63F7-4FCB-BC09-5993F0AE3C1C}" type="pres">
      <dgm:prSet presAssocID="{39EF4F99-B189-403B-B33B-0313947B074C}" presName="tx1" presStyleLbl="revTx" presStyleIdx="2" presStyleCnt="5"/>
      <dgm:spPr/>
    </dgm:pt>
    <dgm:pt modelId="{EB3FA824-FB33-493C-A5EA-94442B72C642}" type="pres">
      <dgm:prSet presAssocID="{39EF4F99-B189-403B-B33B-0313947B074C}" presName="vert1" presStyleCnt="0"/>
      <dgm:spPr/>
    </dgm:pt>
    <dgm:pt modelId="{B108919B-3E6D-4470-9B54-6495A61D7215}" type="pres">
      <dgm:prSet presAssocID="{0E377C2E-D6F7-4C7F-8101-DB0D017E3C07}" presName="thickLine" presStyleLbl="alignNode1" presStyleIdx="3" presStyleCnt="5"/>
      <dgm:spPr/>
    </dgm:pt>
    <dgm:pt modelId="{303E7637-66EC-42BB-83C2-12C1A19F78B8}" type="pres">
      <dgm:prSet presAssocID="{0E377C2E-D6F7-4C7F-8101-DB0D017E3C07}" presName="horz1" presStyleCnt="0"/>
      <dgm:spPr/>
    </dgm:pt>
    <dgm:pt modelId="{DB6CEE9D-76BB-4511-A0F7-2FF6BB89A8AD}" type="pres">
      <dgm:prSet presAssocID="{0E377C2E-D6F7-4C7F-8101-DB0D017E3C07}" presName="tx1" presStyleLbl="revTx" presStyleIdx="3" presStyleCnt="5"/>
      <dgm:spPr/>
    </dgm:pt>
    <dgm:pt modelId="{B99F0293-9FE6-494A-B5A5-17E46D9753E2}" type="pres">
      <dgm:prSet presAssocID="{0E377C2E-D6F7-4C7F-8101-DB0D017E3C07}" presName="vert1" presStyleCnt="0"/>
      <dgm:spPr/>
    </dgm:pt>
    <dgm:pt modelId="{4F50986D-58E1-4E98-8C7A-3CFF53BBBDA3}" type="pres">
      <dgm:prSet presAssocID="{A5BE15D1-63B1-47A7-A033-427581A801C4}" presName="thickLine" presStyleLbl="alignNode1" presStyleIdx="4" presStyleCnt="5"/>
      <dgm:spPr/>
    </dgm:pt>
    <dgm:pt modelId="{AB99E6B1-BD3E-4663-99E3-D20A8EA7AC49}" type="pres">
      <dgm:prSet presAssocID="{A5BE15D1-63B1-47A7-A033-427581A801C4}" presName="horz1" presStyleCnt="0"/>
      <dgm:spPr/>
    </dgm:pt>
    <dgm:pt modelId="{5099B1DA-50D8-4510-9DE0-7FDB878C2FF3}" type="pres">
      <dgm:prSet presAssocID="{A5BE15D1-63B1-47A7-A033-427581A801C4}" presName="tx1" presStyleLbl="revTx" presStyleIdx="4" presStyleCnt="5"/>
      <dgm:spPr/>
    </dgm:pt>
    <dgm:pt modelId="{D3F7B00C-9062-40B3-9406-1D596B3AB40B}" type="pres">
      <dgm:prSet presAssocID="{A5BE15D1-63B1-47A7-A033-427581A801C4}" presName="vert1" presStyleCnt="0"/>
      <dgm:spPr/>
    </dgm:pt>
  </dgm:ptLst>
  <dgm:cxnLst>
    <dgm:cxn modelId="{6B338C09-6392-4650-9795-95B73F0EBD61}" type="presOf" srcId="{0E377C2E-D6F7-4C7F-8101-DB0D017E3C07}" destId="{DB6CEE9D-76BB-4511-A0F7-2FF6BB89A8AD}" srcOrd="0" destOrd="0" presId="urn:microsoft.com/office/officeart/2008/layout/LinedList"/>
    <dgm:cxn modelId="{8BEC4210-D6F9-4A56-84AF-6D3CF228F521}" type="presOf" srcId="{17522B71-909E-465F-84BC-06F48492C4D6}" destId="{BA12461F-4ED9-44CE-8546-C4B07F546574}" srcOrd="0" destOrd="0" presId="urn:microsoft.com/office/officeart/2008/layout/LinedList"/>
    <dgm:cxn modelId="{7A857311-13C3-495F-9B4F-DCFA29030BE3}" srcId="{2D1C3A02-78EC-4360-99EE-AD8866A2F8BF}" destId="{39EF4F99-B189-403B-B33B-0313947B074C}" srcOrd="2" destOrd="0" parTransId="{0E75EA03-850A-476F-9A58-1CD59602BCB8}" sibTransId="{17D77C98-C1A7-4203-A33D-10F3B1639BA0}"/>
    <dgm:cxn modelId="{5A12B711-5902-4E3F-BFB8-0BC2B2DAF52E}" srcId="{2D1C3A02-78EC-4360-99EE-AD8866A2F8BF}" destId="{A5BE15D1-63B1-47A7-A033-427581A801C4}" srcOrd="4" destOrd="0" parTransId="{55EFDF6B-6FAF-42E4-9709-DDB7ADF0560C}" sibTransId="{F45CF3DF-73DE-4882-8E80-5873B96CC4FE}"/>
    <dgm:cxn modelId="{5178A75E-48E1-4117-BBF1-1976555D4F6B}" type="presOf" srcId="{A5BE15D1-63B1-47A7-A033-427581A801C4}" destId="{5099B1DA-50D8-4510-9DE0-7FDB878C2FF3}" srcOrd="0" destOrd="0" presId="urn:microsoft.com/office/officeart/2008/layout/LinedList"/>
    <dgm:cxn modelId="{F6C9DF46-F99B-47ED-ACA7-0A64C9818A2A}" srcId="{2D1C3A02-78EC-4360-99EE-AD8866A2F8BF}" destId="{0E377C2E-D6F7-4C7F-8101-DB0D017E3C07}" srcOrd="3" destOrd="0" parTransId="{13676E7D-1BA6-4A76-8A05-55BD9A72C08C}" sibTransId="{3C0618BA-4859-4FD6-9450-CF76F4E222C4}"/>
    <dgm:cxn modelId="{4D133FA8-4EE9-4417-89FF-0C9489C0950E}" srcId="{2D1C3A02-78EC-4360-99EE-AD8866A2F8BF}" destId="{AD66C85F-6D99-49EE-98D5-FBF92FD81996}" srcOrd="0" destOrd="0" parTransId="{B3CD4463-267F-474D-A032-76EE3556C5AC}" sibTransId="{D2D89E61-FB82-49E6-9381-DA1F8A2AEFB2}"/>
    <dgm:cxn modelId="{578CF7B7-95F8-4F72-9BA3-6A2B46437330}" type="presOf" srcId="{2D1C3A02-78EC-4360-99EE-AD8866A2F8BF}" destId="{4CEA9816-0B7F-4ADF-B5AF-101F0CE209D2}" srcOrd="0" destOrd="0" presId="urn:microsoft.com/office/officeart/2008/layout/LinedList"/>
    <dgm:cxn modelId="{E2EFDBBF-7863-4954-BE8A-9F513E6A25E8}" type="presOf" srcId="{AD66C85F-6D99-49EE-98D5-FBF92FD81996}" destId="{734D15D2-48DF-456C-8683-E48B75706426}" srcOrd="0" destOrd="0" presId="urn:microsoft.com/office/officeart/2008/layout/LinedList"/>
    <dgm:cxn modelId="{39DCB2C4-A448-46D8-9C4C-384658FEB0DB}" type="presOf" srcId="{39EF4F99-B189-403B-B33B-0313947B074C}" destId="{A0C589ED-63F7-4FCB-BC09-5993F0AE3C1C}" srcOrd="0" destOrd="0" presId="urn:microsoft.com/office/officeart/2008/layout/LinedList"/>
    <dgm:cxn modelId="{85A451CD-53CB-437A-96A6-54C37F0B41F6}" srcId="{2D1C3A02-78EC-4360-99EE-AD8866A2F8BF}" destId="{17522B71-909E-465F-84BC-06F48492C4D6}" srcOrd="1" destOrd="0" parTransId="{3D53AB77-EDB1-42DA-A630-52DF9BF7DBFE}" sibTransId="{C86E59A2-0E34-4252-A54A-F49DB1963D1F}"/>
    <dgm:cxn modelId="{FD862581-9368-4B18-9E0C-032633ED0C67}" type="presParOf" srcId="{4CEA9816-0B7F-4ADF-B5AF-101F0CE209D2}" destId="{F2736114-F3EF-43B1-AEB9-E5820FBA5580}" srcOrd="0" destOrd="0" presId="urn:microsoft.com/office/officeart/2008/layout/LinedList"/>
    <dgm:cxn modelId="{B235E03A-FAA9-4913-BED4-61D6247562D6}" type="presParOf" srcId="{4CEA9816-0B7F-4ADF-B5AF-101F0CE209D2}" destId="{94EFB547-B7E2-4469-8D1D-EE0934784566}" srcOrd="1" destOrd="0" presId="urn:microsoft.com/office/officeart/2008/layout/LinedList"/>
    <dgm:cxn modelId="{2416CC64-BBF1-49FE-ABE7-CFB8D04C6E13}" type="presParOf" srcId="{94EFB547-B7E2-4469-8D1D-EE0934784566}" destId="{734D15D2-48DF-456C-8683-E48B75706426}" srcOrd="0" destOrd="0" presId="urn:microsoft.com/office/officeart/2008/layout/LinedList"/>
    <dgm:cxn modelId="{6064995A-38AE-4FA6-9092-CB9A8099357D}" type="presParOf" srcId="{94EFB547-B7E2-4469-8D1D-EE0934784566}" destId="{8E3A95ED-7FFB-4BB7-BF3C-B8A3D851FA0D}" srcOrd="1" destOrd="0" presId="urn:microsoft.com/office/officeart/2008/layout/LinedList"/>
    <dgm:cxn modelId="{23E8441B-157D-44A1-B6EC-FB5668112B71}" type="presParOf" srcId="{4CEA9816-0B7F-4ADF-B5AF-101F0CE209D2}" destId="{8F7E26DA-5E22-4183-8203-3F5A8081209F}" srcOrd="2" destOrd="0" presId="urn:microsoft.com/office/officeart/2008/layout/LinedList"/>
    <dgm:cxn modelId="{271143E2-0018-409F-BF18-A44DBD4650F8}" type="presParOf" srcId="{4CEA9816-0B7F-4ADF-B5AF-101F0CE209D2}" destId="{C2BAEE58-CEB4-4B56-849D-418484118319}" srcOrd="3" destOrd="0" presId="urn:microsoft.com/office/officeart/2008/layout/LinedList"/>
    <dgm:cxn modelId="{E41E505D-9660-4432-B575-E88D6E7F44F7}" type="presParOf" srcId="{C2BAEE58-CEB4-4B56-849D-418484118319}" destId="{BA12461F-4ED9-44CE-8546-C4B07F546574}" srcOrd="0" destOrd="0" presId="urn:microsoft.com/office/officeart/2008/layout/LinedList"/>
    <dgm:cxn modelId="{2A83699E-45FF-4561-A4F6-22ECB9CB7933}" type="presParOf" srcId="{C2BAEE58-CEB4-4B56-849D-418484118319}" destId="{2BFEA88F-58A0-47E2-B486-0C38C29513F5}" srcOrd="1" destOrd="0" presId="urn:microsoft.com/office/officeart/2008/layout/LinedList"/>
    <dgm:cxn modelId="{965CD5D6-2381-4B58-9DC0-AD67D4A3A9D8}" type="presParOf" srcId="{4CEA9816-0B7F-4ADF-B5AF-101F0CE209D2}" destId="{D678F991-31DB-4ECC-978F-0523B4F39D00}" srcOrd="4" destOrd="0" presId="urn:microsoft.com/office/officeart/2008/layout/LinedList"/>
    <dgm:cxn modelId="{A9D975A9-75BE-42D9-831D-4AE5280F0BAB}" type="presParOf" srcId="{4CEA9816-0B7F-4ADF-B5AF-101F0CE209D2}" destId="{213BD12B-A2A2-488C-9938-EA418A068753}" srcOrd="5" destOrd="0" presId="urn:microsoft.com/office/officeart/2008/layout/LinedList"/>
    <dgm:cxn modelId="{15987082-754B-4DAC-874F-E0730F07ED86}" type="presParOf" srcId="{213BD12B-A2A2-488C-9938-EA418A068753}" destId="{A0C589ED-63F7-4FCB-BC09-5993F0AE3C1C}" srcOrd="0" destOrd="0" presId="urn:microsoft.com/office/officeart/2008/layout/LinedList"/>
    <dgm:cxn modelId="{070017B9-5528-4820-9E4E-DCA70DFD33F8}" type="presParOf" srcId="{213BD12B-A2A2-488C-9938-EA418A068753}" destId="{EB3FA824-FB33-493C-A5EA-94442B72C642}" srcOrd="1" destOrd="0" presId="urn:microsoft.com/office/officeart/2008/layout/LinedList"/>
    <dgm:cxn modelId="{95AB33C3-5210-49E2-82A7-C6929F1E8431}" type="presParOf" srcId="{4CEA9816-0B7F-4ADF-B5AF-101F0CE209D2}" destId="{B108919B-3E6D-4470-9B54-6495A61D7215}" srcOrd="6" destOrd="0" presId="urn:microsoft.com/office/officeart/2008/layout/LinedList"/>
    <dgm:cxn modelId="{F2F036AA-4F89-4D94-9BCA-60066171CB00}" type="presParOf" srcId="{4CEA9816-0B7F-4ADF-B5AF-101F0CE209D2}" destId="{303E7637-66EC-42BB-83C2-12C1A19F78B8}" srcOrd="7" destOrd="0" presId="urn:microsoft.com/office/officeart/2008/layout/LinedList"/>
    <dgm:cxn modelId="{3165962B-930E-40EA-BC6E-1052027E0895}" type="presParOf" srcId="{303E7637-66EC-42BB-83C2-12C1A19F78B8}" destId="{DB6CEE9D-76BB-4511-A0F7-2FF6BB89A8AD}" srcOrd="0" destOrd="0" presId="urn:microsoft.com/office/officeart/2008/layout/LinedList"/>
    <dgm:cxn modelId="{D80D972F-29CC-4F89-814A-2310D448D466}" type="presParOf" srcId="{303E7637-66EC-42BB-83C2-12C1A19F78B8}" destId="{B99F0293-9FE6-494A-B5A5-17E46D9753E2}" srcOrd="1" destOrd="0" presId="urn:microsoft.com/office/officeart/2008/layout/LinedList"/>
    <dgm:cxn modelId="{C73A86B3-7E08-4B2C-B394-15418C81C586}" type="presParOf" srcId="{4CEA9816-0B7F-4ADF-B5AF-101F0CE209D2}" destId="{4F50986D-58E1-4E98-8C7A-3CFF53BBBDA3}" srcOrd="8" destOrd="0" presId="urn:microsoft.com/office/officeart/2008/layout/LinedList"/>
    <dgm:cxn modelId="{730B691E-4763-463D-81D4-C8328AAD7D10}" type="presParOf" srcId="{4CEA9816-0B7F-4ADF-B5AF-101F0CE209D2}" destId="{AB99E6B1-BD3E-4663-99E3-D20A8EA7AC49}" srcOrd="9" destOrd="0" presId="urn:microsoft.com/office/officeart/2008/layout/LinedList"/>
    <dgm:cxn modelId="{8EF6D2FD-7290-43F7-8E5B-2A9FAABE09A4}" type="presParOf" srcId="{AB99E6B1-BD3E-4663-99E3-D20A8EA7AC49}" destId="{5099B1DA-50D8-4510-9DE0-7FDB878C2FF3}" srcOrd="0" destOrd="0" presId="urn:microsoft.com/office/officeart/2008/layout/LinedList"/>
    <dgm:cxn modelId="{E8D98F8F-47A4-413F-AE47-183F94FFB627}" type="presParOf" srcId="{AB99E6B1-BD3E-4663-99E3-D20A8EA7AC49}" destId="{D3F7B00C-9062-40B3-9406-1D596B3AB40B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D1C3A02-78EC-4360-99EE-AD8866A2F8BF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D66C85F-6D99-49EE-98D5-FBF92FD81996}">
      <dgm:prSet/>
      <dgm:spPr/>
      <dgm:t>
        <a:bodyPr/>
        <a:lstStyle/>
        <a:p>
          <a:r>
            <a:rPr lang="en-US" dirty="0"/>
            <a:t>First edition, 1976</a:t>
          </a:r>
        </a:p>
      </dgm:t>
    </dgm:pt>
    <dgm:pt modelId="{B3CD4463-267F-474D-A032-76EE3556C5AC}" type="parTrans" cxnId="{4D133FA8-4EE9-4417-89FF-0C9489C0950E}">
      <dgm:prSet/>
      <dgm:spPr/>
      <dgm:t>
        <a:bodyPr/>
        <a:lstStyle/>
        <a:p>
          <a:endParaRPr lang="en-US"/>
        </a:p>
      </dgm:t>
    </dgm:pt>
    <dgm:pt modelId="{D2D89E61-FB82-49E6-9381-DA1F8A2AEFB2}" type="sibTrans" cxnId="{4D133FA8-4EE9-4417-89FF-0C9489C0950E}">
      <dgm:prSet/>
      <dgm:spPr/>
      <dgm:t>
        <a:bodyPr/>
        <a:lstStyle/>
        <a:p>
          <a:endParaRPr lang="en-US"/>
        </a:p>
      </dgm:t>
    </dgm:pt>
    <dgm:pt modelId="{17522B71-909E-465F-84BC-06F48492C4D6}">
      <dgm:prSet/>
      <dgm:spPr/>
      <dgm:t>
        <a:bodyPr/>
        <a:lstStyle/>
        <a:p>
          <a:r>
            <a:rPr lang="en-US" dirty="0"/>
            <a:t>Third book in </a:t>
          </a:r>
          <a:r>
            <a:rPr lang="en-US" i="1" dirty="0"/>
            <a:t>Dune </a:t>
          </a:r>
          <a:r>
            <a:rPr lang="en-US" i="0" dirty="0"/>
            <a:t>series</a:t>
          </a:r>
          <a:endParaRPr lang="en-US" dirty="0"/>
        </a:p>
      </dgm:t>
    </dgm:pt>
    <dgm:pt modelId="{3D53AB77-EDB1-42DA-A630-52DF9BF7DBFE}" type="parTrans" cxnId="{85A451CD-53CB-437A-96A6-54C37F0B41F6}">
      <dgm:prSet/>
      <dgm:spPr/>
      <dgm:t>
        <a:bodyPr/>
        <a:lstStyle/>
        <a:p>
          <a:endParaRPr lang="en-US"/>
        </a:p>
      </dgm:t>
    </dgm:pt>
    <dgm:pt modelId="{C86E59A2-0E34-4252-A54A-F49DB1963D1F}" type="sibTrans" cxnId="{85A451CD-53CB-437A-96A6-54C37F0B41F6}">
      <dgm:prSet/>
      <dgm:spPr/>
      <dgm:t>
        <a:bodyPr/>
        <a:lstStyle/>
        <a:p>
          <a:endParaRPr lang="en-US"/>
        </a:p>
      </dgm:t>
    </dgm:pt>
    <dgm:pt modelId="{0E377C2E-D6F7-4C7F-8101-DB0D017E3C07}">
      <dgm:prSet/>
      <dgm:spPr/>
      <dgm:t>
        <a:bodyPr/>
        <a:lstStyle/>
        <a:p>
          <a:r>
            <a:rPr lang="en-US" dirty="0"/>
            <a:t>Aesthetics, themes, and plot elements of Dune highly influential on </a:t>
          </a:r>
          <a:r>
            <a:rPr lang="en-US" i="1" dirty="0"/>
            <a:t>Star Wars</a:t>
          </a:r>
        </a:p>
      </dgm:t>
    </dgm:pt>
    <dgm:pt modelId="{13676E7D-1BA6-4A76-8A05-55BD9A72C08C}" type="parTrans" cxnId="{F6C9DF46-F99B-47ED-ACA7-0A64C9818A2A}">
      <dgm:prSet/>
      <dgm:spPr/>
      <dgm:t>
        <a:bodyPr/>
        <a:lstStyle/>
        <a:p>
          <a:endParaRPr lang="en-US"/>
        </a:p>
      </dgm:t>
    </dgm:pt>
    <dgm:pt modelId="{3C0618BA-4859-4FD6-9450-CF76F4E222C4}" type="sibTrans" cxnId="{F6C9DF46-F99B-47ED-ACA7-0A64C9818A2A}">
      <dgm:prSet/>
      <dgm:spPr/>
      <dgm:t>
        <a:bodyPr/>
        <a:lstStyle/>
        <a:p>
          <a:endParaRPr lang="en-US"/>
        </a:p>
      </dgm:t>
    </dgm:pt>
    <dgm:pt modelId="{1C894FFA-45D3-485B-8DA9-249357013C9C}">
      <dgm:prSet/>
      <dgm:spPr/>
      <dgm:t>
        <a:bodyPr/>
        <a:lstStyle/>
        <a:p>
          <a:r>
            <a:rPr lang="en-US" i="1" dirty="0"/>
            <a:t>Dune </a:t>
          </a:r>
          <a:r>
            <a:rPr lang="en-US" i="0" dirty="0"/>
            <a:t>has a desert planet, a secretive religious order with magic powers, and a protagonist with humble origins</a:t>
          </a:r>
          <a:endParaRPr lang="en-US" i="1" dirty="0"/>
        </a:p>
      </dgm:t>
    </dgm:pt>
    <dgm:pt modelId="{F5C0BC37-3C55-4BB5-8EA2-1E31FD5B664C}" type="parTrans" cxnId="{F357B5CE-1772-4386-B7B8-475577B3DBC7}">
      <dgm:prSet/>
      <dgm:spPr/>
      <dgm:t>
        <a:bodyPr/>
        <a:lstStyle/>
        <a:p>
          <a:endParaRPr lang="en-US"/>
        </a:p>
      </dgm:t>
    </dgm:pt>
    <dgm:pt modelId="{FE78B2B0-9AEB-4C97-8F46-CA7231F2B0D1}" type="sibTrans" cxnId="{F357B5CE-1772-4386-B7B8-475577B3DBC7}">
      <dgm:prSet/>
      <dgm:spPr/>
      <dgm:t>
        <a:bodyPr/>
        <a:lstStyle/>
        <a:p>
          <a:endParaRPr lang="en-US"/>
        </a:p>
      </dgm:t>
    </dgm:pt>
    <dgm:pt modelId="{4CEA9816-0B7F-4ADF-B5AF-101F0CE209D2}" type="pres">
      <dgm:prSet presAssocID="{2D1C3A02-78EC-4360-99EE-AD8866A2F8BF}" presName="vert0" presStyleCnt="0">
        <dgm:presLayoutVars>
          <dgm:dir/>
          <dgm:animOne val="branch"/>
          <dgm:animLvl val="lvl"/>
        </dgm:presLayoutVars>
      </dgm:prSet>
      <dgm:spPr/>
    </dgm:pt>
    <dgm:pt modelId="{F2736114-F3EF-43B1-AEB9-E5820FBA5580}" type="pres">
      <dgm:prSet presAssocID="{AD66C85F-6D99-49EE-98D5-FBF92FD81996}" presName="thickLine" presStyleLbl="alignNode1" presStyleIdx="0" presStyleCnt="4"/>
      <dgm:spPr/>
    </dgm:pt>
    <dgm:pt modelId="{94EFB547-B7E2-4469-8D1D-EE0934784566}" type="pres">
      <dgm:prSet presAssocID="{AD66C85F-6D99-49EE-98D5-FBF92FD81996}" presName="horz1" presStyleCnt="0"/>
      <dgm:spPr/>
    </dgm:pt>
    <dgm:pt modelId="{734D15D2-48DF-456C-8683-E48B75706426}" type="pres">
      <dgm:prSet presAssocID="{AD66C85F-6D99-49EE-98D5-FBF92FD81996}" presName="tx1" presStyleLbl="revTx" presStyleIdx="0" presStyleCnt="4"/>
      <dgm:spPr/>
    </dgm:pt>
    <dgm:pt modelId="{8E3A95ED-7FFB-4BB7-BF3C-B8A3D851FA0D}" type="pres">
      <dgm:prSet presAssocID="{AD66C85F-6D99-49EE-98D5-FBF92FD81996}" presName="vert1" presStyleCnt="0"/>
      <dgm:spPr/>
    </dgm:pt>
    <dgm:pt modelId="{8F7E26DA-5E22-4183-8203-3F5A8081209F}" type="pres">
      <dgm:prSet presAssocID="{17522B71-909E-465F-84BC-06F48492C4D6}" presName="thickLine" presStyleLbl="alignNode1" presStyleIdx="1" presStyleCnt="4"/>
      <dgm:spPr/>
    </dgm:pt>
    <dgm:pt modelId="{C2BAEE58-CEB4-4B56-849D-418484118319}" type="pres">
      <dgm:prSet presAssocID="{17522B71-909E-465F-84BC-06F48492C4D6}" presName="horz1" presStyleCnt="0"/>
      <dgm:spPr/>
    </dgm:pt>
    <dgm:pt modelId="{BA12461F-4ED9-44CE-8546-C4B07F546574}" type="pres">
      <dgm:prSet presAssocID="{17522B71-909E-465F-84BC-06F48492C4D6}" presName="tx1" presStyleLbl="revTx" presStyleIdx="1" presStyleCnt="4"/>
      <dgm:spPr/>
    </dgm:pt>
    <dgm:pt modelId="{2BFEA88F-58A0-47E2-B486-0C38C29513F5}" type="pres">
      <dgm:prSet presAssocID="{17522B71-909E-465F-84BC-06F48492C4D6}" presName="vert1" presStyleCnt="0"/>
      <dgm:spPr/>
    </dgm:pt>
    <dgm:pt modelId="{B108919B-3E6D-4470-9B54-6495A61D7215}" type="pres">
      <dgm:prSet presAssocID="{0E377C2E-D6F7-4C7F-8101-DB0D017E3C07}" presName="thickLine" presStyleLbl="alignNode1" presStyleIdx="2" presStyleCnt="4"/>
      <dgm:spPr/>
    </dgm:pt>
    <dgm:pt modelId="{303E7637-66EC-42BB-83C2-12C1A19F78B8}" type="pres">
      <dgm:prSet presAssocID="{0E377C2E-D6F7-4C7F-8101-DB0D017E3C07}" presName="horz1" presStyleCnt="0"/>
      <dgm:spPr/>
    </dgm:pt>
    <dgm:pt modelId="{DB6CEE9D-76BB-4511-A0F7-2FF6BB89A8AD}" type="pres">
      <dgm:prSet presAssocID="{0E377C2E-D6F7-4C7F-8101-DB0D017E3C07}" presName="tx1" presStyleLbl="revTx" presStyleIdx="2" presStyleCnt="4"/>
      <dgm:spPr/>
    </dgm:pt>
    <dgm:pt modelId="{B99F0293-9FE6-494A-B5A5-17E46D9753E2}" type="pres">
      <dgm:prSet presAssocID="{0E377C2E-D6F7-4C7F-8101-DB0D017E3C07}" presName="vert1" presStyleCnt="0"/>
      <dgm:spPr/>
    </dgm:pt>
    <dgm:pt modelId="{82E56FE3-E0FB-4B09-92F8-999940288F2A}" type="pres">
      <dgm:prSet presAssocID="{1C894FFA-45D3-485B-8DA9-249357013C9C}" presName="thickLine" presStyleLbl="alignNode1" presStyleIdx="3" presStyleCnt="4"/>
      <dgm:spPr/>
    </dgm:pt>
    <dgm:pt modelId="{43821D33-D6E2-4719-BA14-694643711137}" type="pres">
      <dgm:prSet presAssocID="{1C894FFA-45D3-485B-8DA9-249357013C9C}" presName="horz1" presStyleCnt="0"/>
      <dgm:spPr/>
    </dgm:pt>
    <dgm:pt modelId="{A37FE568-9DF4-4531-8E9B-B2D4C0FB2CD8}" type="pres">
      <dgm:prSet presAssocID="{1C894FFA-45D3-485B-8DA9-249357013C9C}" presName="tx1" presStyleLbl="revTx" presStyleIdx="3" presStyleCnt="4"/>
      <dgm:spPr/>
    </dgm:pt>
    <dgm:pt modelId="{A817209B-6D84-44EB-8D38-5D96ADCC4FA1}" type="pres">
      <dgm:prSet presAssocID="{1C894FFA-45D3-485B-8DA9-249357013C9C}" presName="vert1" presStyleCnt="0"/>
      <dgm:spPr/>
    </dgm:pt>
  </dgm:ptLst>
  <dgm:cxnLst>
    <dgm:cxn modelId="{6B338C09-6392-4650-9795-95B73F0EBD61}" type="presOf" srcId="{0E377C2E-D6F7-4C7F-8101-DB0D017E3C07}" destId="{DB6CEE9D-76BB-4511-A0F7-2FF6BB89A8AD}" srcOrd="0" destOrd="0" presId="urn:microsoft.com/office/officeart/2008/layout/LinedList"/>
    <dgm:cxn modelId="{8BEC4210-D6F9-4A56-84AF-6D3CF228F521}" type="presOf" srcId="{17522B71-909E-465F-84BC-06F48492C4D6}" destId="{BA12461F-4ED9-44CE-8546-C4B07F546574}" srcOrd="0" destOrd="0" presId="urn:microsoft.com/office/officeart/2008/layout/LinedList"/>
    <dgm:cxn modelId="{C1D0F53E-F365-497E-BA05-B3BA8ABB4BC3}" type="presOf" srcId="{1C894FFA-45D3-485B-8DA9-249357013C9C}" destId="{A37FE568-9DF4-4531-8E9B-B2D4C0FB2CD8}" srcOrd="0" destOrd="0" presId="urn:microsoft.com/office/officeart/2008/layout/LinedList"/>
    <dgm:cxn modelId="{F6C9DF46-F99B-47ED-ACA7-0A64C9818A2A}" srcId="{2D1C3A02-78EC-4360-99EE-AD8866A2F8BF}" destId="{0E377C2E-D6F7-4C7F-8101-DB0D017E3C07}" srcOrd="2" destOrd="0" parTransId="{13676E7D-1BA6-4A76-8A05-55BD9A72C08C}" sibTransId="{3C0618BA-4859-4FD6-9450-CF76F4E222C4}"/>
    <dgm:cxn modelId="{4D133FA8-4EE9-4417-89FF-0C9489C0950E}" srcId="{2D1C3A02-78EC-4360-99EE-AD8866A2F8BF}" destId="{AD66C85F-6D99-49EE-98D5-FBF92FD81996}" srcOrd="0" destOrd="0" parTransId="{B3CD4463-267F-474D-A032-76EE3556C5AC}" sibTransId="{D2D89E61-FB82-49E6-9381-DA1F8A2AEFB2}"/>
    <dgm:cxn modelId="{578CF7B7-95F8-4F72-9BA3-6A2B46437330}" type="presOf" srcId="{2D1C3A02-78EC-4360-99EE-AD8866A2F8BF}" destId="{4CEA9816-0B7F-4ADF-B5AF-101F0CE209D2}" srcOrd="0" destOrd="0" presId="urn:microsoft.com/office/officeart/2008/layout/LinedList"/>
    <dgm:cxn modelId="{E2EFDBBF-7863-4954-BE8A-9F513E6A25E8}" type="presOf" srcId="{AD66C85F-6D99-49EE-98D5-FBF92FD81996}" destId="{734D15D2-48DF-456C-8683-E48B75706426}" srcOrd="0" destOrd="0" presId="urn:microsoft.com/office/officeart/2008/layout/LinedList"/>
    <dgm:cxn modelId="{85A451CD-53CB-437A-96A6-54C37F0B41F6}" srcId="{2D1C3A02-78EC-4360-99EE-AD8866A2F8BF}" destId="{17522B71-909E-465F-84BC-06F48492C4D6}" srcOrd="1" destOrd="0" parTransId="{3D53AB77-EDB1-42DA-A630-52DF9BF7DBFE}" sibTransId="{C86E59A2-0E34-4252-A54A-F49DB1963D1F}"/>
    <dgm:cxn modelId="{F357B5CE-1772-4386-B7B8-475577B3DBC7}" srcId="{2D1C3A02-78EC-4360-99EE-AD8866A2F8BF}" destId="{1C894FFA-45D3-485B-8DA9-249357013C9C}" srcOrd="3" destOrd="0" parTransId="{F5C0BC37-3C55-4BB5-8EA2-1E31FD5B664C}" sibTransId="{FE78B2B0-9AEB-4C97-8F46-CA7231F2B0D1}"/>
    <dgm:cxn modelId="{FD862581-9368-4B18-9E0C-032633ED0C67}" type="presParOf" srcId="{4CEA9816-0B7F-4ADF-B5AF-101F0CE209D2}" destId="{F2736114-F3EF-43B1-AEB9-E5820FBA5580}" srcOrd="0" destOrd="0" presId="urn:microsoft.com/office/officeart/2008/layout/LinedList"/>
    <dgm:cxn modelId="{B235E03A-FAA9-4913-BED4-61D6247562D6}" type="presParOf" srcId="{4CEA9816-0B7F-4ADF-B5AF-101F0CE209D2}" destId="{94EFB547-B7E2-4469-8D1D-EE0934784566}" srcOrd="1" destOrd="0" presId="urn:microsoft.com/office/officeart/2008/layout/LinedList"/>
    <dgm:cxn modelId="{2416CC64-BBF1-49FE-ABE7-CFB8D04C6E13}" type="presParOf" srcId="{94EFB547-B7E2-4469-8D1D-EE0934784566}" destId="{734D15D2-48DF-456C-8683-E48B75706426}" srcOrd="0" destOrd="0" presId="urn:microsoft.com/office/officeart/2008/layout/LinedList"/>
    <dgm:cxn modelId="{6064995A-38AE-4FA6-9092-CB9A8099357D}" type="presParOf" srcId="{94EFB547-B7E2-4469-8D1D-EE0934784566}" destId="{8E3A95ED-7FFB-4BB7-BF3C-B8A3D851FA0D}" srcOrd="1" destOrd="0" presId="urn:microsoft.com/office/officeart/2008/layout/LinedList"/>
    <dgm:cxn modelId="{23E8441B-157D-44A1-B6EC-FB5668112B71}" type="presParOf" srcId="{4CEA9816-0B7F-4ADF-B5AF-101F0CE209D2}" destId="{8F7E26DA-5E22-4183-8203-3F5A8081209F}" srcOrd="2" destOrd="0" presId="urn:microsoft.com/office/officeart/2008/layout/LinedList"/>
    <dgm:cxn modelId="{271143E2-0018-409F-BF18-A44DBD4650F8}" type="presParOf" srcId="{4CEA9816-0B7F-4ADF-B5AF-101F0CE209D2}" destId="{C2BAEE58-CEB4-4B56-849D-418484118319}" srcOrd="3" destOrd="0" presId="urn:microsoft.com/office/officeart/2008/layout/LinedList"/>
    <dgm:cxn modelId="{E41E505D-9660-4432-B575-E88D6E7F44F7}" type="presParOf" srcId="{C2BAEE58-CEB4-4B56-849D-418484118319}" destId="{BA12461F-4ED9-44CE-8546-C4B07F546574}" srcOrd="0" destOrd="0" presId="urn:microsoft.com/office/officeart/2008/layout/LinedList"/>
    <dgm:cxn modelId="{2A83699E-45FF-4561-A4F6-22ECB9CB7933}" type="presParOf" srcId="{C2BAEE58-CEB4-4B56-849D-418484118319}" destId="{2BFEA88F-58A0-47E2-B486-0C38C29513F5}" srcOrd="1" destOrd="0" presId="urn:microsoft.com/office/officeart/2008/layout/LinedList"/>
    <dgm:cxn modelId="{95AB33C3-5210-49E2-82A7-C6929F1E8431}" type="presParOf" srcId="{4CEA9816-0B7F-4ADF-B5AF-101F0CE209D2}" destId="{B108919B-3E6D-4470-9B54-6495A61D7215}" srcOrd="4" destOrd="0" presId="urn:microsoft.com/office/officeart/2008/layout/LinedList"/>
    <dgm:cxn modelId="{F2F036AA-4F89-4D94-9BCA-60066171CB00}" type="presParOf" srcId="{4CEA9816-0B7F-4ADF-B5AF-101F0CE209D2}" destId="{303E7637-66EC-42BB-83C2-12C1A19F78B8}" srcOrd="5" destOrd="0" presId="urn:microsoft.com/office/officeart/2008/layout/LinedList"/>
    <dgm:cxn modelId="{3165962B-930E-40EA-BC6E-1052027E0895}" type="presParOf" srcId="{303E7637-66EC-42BB-83C2-12C1A19F78B8}" destId="{DB6CEE9D-76BB-4511-A0F7-2FF6BB89A8AD}" srcOrd="0" destOrd="0" presId="urn:microsoft.com/office/officeart/2008/layout/LinedList"/>
    <dgm:cxn modelId="{D80D972F-29CC-4F89-814A-2310D448D466}" type="presParOf" srcId="{303E7637-66EC-42BB-83C2-12C1A19F78B8}" destId="{B99F0293-9FE6-494A-B5A5-17E46D9753E2}" srcOrd="1" destOrd="0" presId="urn:microsoft.com/office/officeart/2008/layout/LinedList"/>
    <dgm:cxn modelId="{64135A6A-86C9-4497-8C38-F61113B21E6E}" type="presParOf" srcId="{4CEA9816-0B7F-4ADF-B5AF-101F0CE209D2}" destId="{82E56FE3-E0FB-4B09-92F8-999940288F2A}" srcOrd="6" destOrd="0" presId="urn:microsoft.com/office/officeart/2008/layout/LinedList"/>
    <dgm:cxn modelId="{22344E28-894B-427B-A539-0F37F004274C}" type="presParOf" srcId="{4CEA9816-0B7F-4ADF-B5AF-101F0CE209D2}" destId="{43821D33-D6E2-4719-BA14-694643711137}" srcOrd="7" destOrd="0" presId="urn:microsoft.com/office/officeart/2008/layout/LinedList"/>
    <dgm:cxn modelId="{2820175C-2034-4C98-B506-2A9E390B4C66}" type="presParOf" srcId="{43821D33-D6E2-4719-BA14-694643711137}" destId="{A37FE568-9DF4-4531-8E9B-B2D4C0FB2CD8}" srcOrd="0" destOrd="0" presId="urn:microsoft.com/office/officeart/2008/layout/LinedList"/>
    <dgm:cxn modelId="{E10DCCBA-8363-40AB-A214-AB0F5F13657E}" type="presParOf" srcId="{43821D33-D6E2-4719-BA14-694643711137}" destId="{A817209B-6D84-44EB-8D38-5D96ADCC4FA1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D1C3A02-78EC-4360-99EE-AD8866A2F8BF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D66C85F-6D99-49EE-98D5-FBF92FD81996}">
      <dgm:prSet/>
      <dgm:spPr/>
      <dgm:t>
        <a:bodyPr/>
        <a:lstStyle/>
        <a:p>
          <a:r>
            <a:rPr lang="en-US" dirty="0"/>
            <a:t>1988, from India</a:t>
          </a:r>
        </a:p>
      </dgm:t>
    </dgm:pt>
    <dgm:pt modelId="{B3CD4463-267F-474D-A032-76EE3556C5AC}" type="parTrans" cxnId="{4D133FA8-4EE9-4417-89FF-0C9489C0950E}">
      <dgm:prSet/>
      <dgm:spPr/>
      <dgm:t>
        <a:bodyPr/>
        <a:lstStyle/>
        <a:p>
          <a:endParaRPr lang="en-US"/>
        </a:p>
      </dgm:t>
    </dgm:pt>
    <dgm:pt modelId="{D2D89E61-FB82-49E6-9381-DA1F8A2AEFB2}" type="sibTrans" cxnId="{4D133FA8-4EE9-4417-89FF-0C9489C0950E}">
      <dgm:prSet/>
      <dgm:spPr/>
      <dgm:t>
        <a:bodyPr/>
        <a:lstStyle/>
        <a:p>
          <a:endParaRPr lang="en-US"/>
        </a:p>
      </dgm:t>
    </dgm:pt>
    <dgm:pt modelId="{E96B2894-C7FE-47B8-A83D-578C65C5050A}">
      <dgm:prSet/>
      <dgm:spPr/>
      <dgm:t>
        <a:bodyPr/>
        <a:lstStyle/>
        <a:p>
          <a:r>
            <a:rPr lang="en-US" dirty="0"/>
            <a:t>Original comics and movie serials from 1930s</a:t>
          </a:r>
        </a:p>
      </dgm:t>
    </dgm:pt>
    <dgm:pt modelId="{999B42D5-007A-41FA-AF50-C0DA19A25911}" type="parTrans" cxnId="{A4AF47CB-10C9-4297-82FE-C98EC0C83B36}">
      <dgm:prSet/>
      <dgm:spPr/>
      <dgm:t>
        <a:bodyPr/>
        <a:lstStyle/>
        <a:p>
          <a:endParaRPr lang="en-US"/>
        </a:p>
      </dgm:t>
    </dgm:pt>
    <dgm:pt modelId="{0782DBEF-605A-4176-810C-6881A3F86C69}" type="sibTrans" cxnId="{A4AF47CB-10C9-4297-82FE-C98EC0C83B36}">
      <dgm:prSet/>
      <dgm:spPr/>
      <dgm:t>
        <a:bodyPr/>
        <a:lstStyle/>
        <a:p>
          <a:endParaRPr lang="en-US"/>
        </a:p>
      </dgm:t>
    </dgm:pt>
    <dgm:pt modelId="{8FFB9189-60C2-48F2-ACA4-3F69D3E01718}">
      <dgm:prSet/>
      <dgm:spPr/>
      <dgm:t>
        <a:bodyPr/>
        <a:lstStyle/>
        <a:p>
          <a:r>
            <a:rPr lang="en-US" dirty="0"/>
            <a:t>George Lucas originally tried to get movie rights to Flash Gordon</a:t>
          </a:r>
        </a:p>
      </dgm:t>
    </dgm:pt>
    <dgm:pt modelId="{B31C9AC0-1CF2-4E8E-8803-DF9A14CC2D19}" type="parTrans" cxnId="{CF00E14E-DC2A-42B3-AF9E-FDAFC9036EC0}">
      <dgm:prSet/>
      <dgm:spPr/>
      <dgm:t>
        <a:bodyPr/>
        <a:lstStyle/>
        <a:p>
          <a:endParaRPr lang="en-US"/>
        </a:p>
      </dgm:t>
    </dgm:pt>
    <dgm:pt modelId="{C059EFDD-7E74-4428-A687-A78AF98430CB}" type="sibTrans" cxnId="{CF00E14E-DC2A-42B3-AF9E-FDAFC9036EC0}">
      <dgm:prSet/>
      <dgm:spPr/>
      <dgm:t>
        <a:bodyPr/>
        <a:lstStyle/>
        <a:p>
          <a:endParaRPr lang="en-US"/>
        </a:p>
      </dgm:t>
    </dgm:pt>
    <dgm:pt modelId="{F0F83C62-2F31-4E9C-8ACA-9FBEA6B95A89}">
      <dgm:prSet/>
      <dgm:spPr/>
      <dgm:t>
        <a:bodyPr/>
        <a:lstStyle/>
        <a:p>
          <a:r>
            <a:rPr lang="en-US" dirty="0"/>
            <a:t>After he couldn’t, made </a:t>
          </a:r>
          <a:r>
            <a:rPr lang="en-US" i="1" dirty="0"/>
            <a:t>Star Wars </a:t>
          </a:r>
          <a:r>
            <a:rPr lang="en-US" dirty="0"/>
            <a:t>instead</a:t>
          </a:r>
        </a:p>
      </dgm:t>
    </dgm:pt>
    <dgm:pt modelId="{6492B5CD-1DD0-430E-A286-A35AB96DBA31}" type="parTrans" cxnId="{E87414F7-A588-464E-ABFC-D133634B344B}">
      <dgm:prSet/>
      <dgm:spPr/>
      <dgm:t>
        <a:bodyPr/>
        <a:lstStyle/>
        <a:p>
          <a:endParaRPr lang="en-US"/>
        </a:p>
      </dgm:t>
    </dgm:pt>
    <dgm:pt modelId="{37D1D28A-50B3-4A83-8374-ED0F709763E0}" type="sibTrans" cxnId="{E87414F7-A588-464E-ABFC-D133634B344B}">
      <dgm:prSet/>
      <dgm:spPr/>
      <dgm:t>
        <a:bodyPr/>
        <a:lstStyle/>
        <a:p>
          <a:endParaRPr lang="en-US"/>
        </a:p>
      </dgm:t>
    </dgm:pt>
    <dgm:pt modelId="{C135ECD4-7D9E-403E-BC30-9584EBD86C36}">
      <dgm:prSet/>
      <dgm:spPr/>
      <dgm:t>
        <a:bodyPr/>
        <a:lstStyle/>
        <a:p>
          <a:r>
            <a:rPr lang="en-US" dirty="0"/>
            <a:t>Two copies, one in English and one in Hindi</a:t>
          </a:r>
        </a:p>
      </dgm:t>
    </dgm:pt>
    <dgm:pt modelId="{3001CD1D-E2A0-40A3-9CE5-FCC3FD444A78}" type="parTrans" cxnId="{26E47401-0D4A-4F1E-9734-C488CCFFC942}">
      <dgm:prSet/>
      <dgm:spPr/>
      <dgm:t>
        <a:bodyPr/>
        <a:lstStyle/>
        <a:p>
          <a:endParaRPr lang="en-US"/>
        </a:p>
      </dgm:t>
    </dgm:pt>
    <dgm:pt modelId="{97C930FA-A38B-40D4-9028-0BFC40B2BBF0}" type="sibTrans" cxnId="{26E47401-0D4A-4F1E-9734-C488CCFFC942}">
      <dgm:prSet/>
      <dgm:spPr/>
      <dgm:t>
        <a:bodyPr/>
        <a:lstStyle/>
        <a:p>
          <a:endParaRPr lang="en-US"/>
        </a:p>
      </dgm:t>
    </dgm:pt>
    <dgm:pt modelId="{4CEA9816-0B7F-4ADF-B5AF-101F0CE209D2}" type="pres">
      <dgm:prSet presAssocID="{2D1C3A02-78EC-4360-99EE-AD8866A2F8BF}" presName="vert0" presStyleCnt="0">
        <dgm:presLayoutVars>
          <dgm:dir/>
          <dgm:animOne val="branch"/>
          <dgm:animLvl val="lvl"/>
        </dgm:presLayoutVars>
      </dgm:prSet>
      <dgm:spPr/>
    </dgm:pt>
    <dgm:pt modelId="{F2736114-F3EF-43B1-AEB9-E5820FBA5580}" type="pres">
      <dgm:prSet presAssocID="{AD66C85F-6D99-49EE-98D5-FBF92FD81996}" presName="thickLine" presStyleLbl="alignNode1" presStyleIdx="0" presStyleCnt="5"/>
      <dgm:spPr/>
    </dgm:pt>
    <dgm:pt modelId="{94EFB547-B7E2-4469-8D1D-EE0934784566}" type="pres">
      <dgm:prSet presAssocID="{AD66C85F-6D99-49EE-98D5-FBF92FD81996}" presName="horz1" presStyleCnt="0"/>
      <dgm:spPr/>
    </dgm:pt>
    <dgm:pt modelId="{734D15D2-48DF-456C-8683-E48B75706426}" type="pres">
      <dgm:prSet presAssocID="{AD66C85F-6D99-49EE-98D5-FBF92FD81996}" presName="tx1" presStyleLbl="revTx" presStyleIdx="0" presStyleCnt="5"/>
      <dgm:spPr/>
    </dgm:pt>
    <dgm:pt modelId="{8E3A95ED-7FFB-4BB7-BF3C-B8A3D851FA0D}" type="pres">
      <dgm:prSet presAssocID="{AD66C85F-6D99-49EE-98D5-FBF92FD81996}" presName="vert1" presStyleCnt="0"/>
      <dgm:spPr/>
    </dgm:pt>
    <dgm:pt modelId="{E0879DD8-49D7-4D2D-B33A-40A3A7647DB0}" type="pres">
      <dgm:prSet presAssocID="{C135ECD4-7D9E-403E-BC30-9584EBD86C36}" presName="thickLine" presStyleLbl="alignNode1" presStyleIdx="1" presStyleCnt="5"/>
      <dgm:spPr/>
    </dgm:pt>
    <dgm:pt modelId="{24365AD7-012B-4F5D-A93A-69C707C9E49C}" type="pres">
      <dgm:prSet presAssocID="{C135ECD4-7D9E-403E-BC30-9584EBD86C36}" presName="horz1" presStyleCnt="0"/>
      <dgm:spPr/>
    </dgm:pt>
    <dgm:pt modelId="{69D7BCB0-BC15-419F-A252-8BADFEC8C145}" type="pres">
      <dgm:prSet presAssocID="{C135ECD4-7D9E-403E-BC30-9584EBD86C36}" presName="tx1" presStyleLbl="revTx" presStyleIdx="1" presStyleCnt="5"/>
      <dgm:spPr/>
    </dgm:pt>
    <dgm:pt modelId="{435469A5-7B1F-4C37-9EBE-831828A8DC0F}" type="pres">
      <dgm:prSet presAssocID="{C135ECD4-7D9E-403E-BC30-9584EBD86C36}" presName="vert1" presStyleCnt="0"/>
      <dgm:spPr/>
    </dgm:pt>
    <dgm:pt modelId="{DEDDE4F6-2928-4C6E-A672-6AF5F51D9125}" type="pres">
      <dgm:prSet presAssocID="{E96B2894-C7FE-47B8-A83D-578C65C5050A}" presName="thickLine" presStyleLbl="alignNode1" presStyleIdx="2" presStyleCnt="5"/>
      <dgm:spPr/>
    </dgm:pt>
    <dgm:pt modelId="{DFE727A6-FE14-4EA3-B41F-DD8EC129A7A4}" type="pres">
      <dgm:prSet presAssocID="{E96B2894-C7FE-47B8-A83D-578C65C5050A}" presName="horz1" presStyleCnt="0"/>
      <dgm:spPr/>
    </dgm:pt>
    <dgm:pt modelId="{29179FFD-196A-402C-B331-E26EFD32F119}" type="pres">
      <dgm:prSet presAssocID="{E96B2894-C7FE-47B8-A83D-578C65C5050A}" presName="tx1" presStyleLbl="revTx" presStyleIdx="2" presStyleCnt="5"/>
      <dgm:spPr/>
    </dgm:pt>
    <dgm:pt modelId="{18ABE159-693B-4FDA-AD9B-CB0503120865}" type="pres">
      <dgm:prSet presAssocID="{E96B2894-C7FE-47B8-A83D-578C65C5050A}" presName="vert1" presStyleCnt="0"/>
      <dgm:spPr/>
    </dgm:pt>
    <dgm:pt modelId="{2128497F-4907-455B-94C5-7E68DF3BE7D8}" type="pres">
      <dgm:prSet presAssocID="{8FFB9189-60C2-48F2-ACA4-3F69D3E01718}" presName="thickLine" presStyleLbl="alignNode1" presStyleIdx="3" presStyleCnt="5"/>
      <dgm:spPr/>
    </dgm:pt>
    <dgm:pt modelId="{66BC5B06-05D3-4B6C-9036-C92BE028E879}" type="pres">
      <dgm:prSet presAssocID="{8FFB9189-60C2-48F2-ACA4-3F69D3E01718}" presName="horz1" presStyleCnt="0"/>
      <dgm:spPr/>
    </dgm:pt>
    <dgm:pt modelId="{F5F11DCC-23DB-4DA4-ACEA-55F0201F7F65}" type="pres">
      <dgm:prSet presAssocID="{8FFB9189-60C2-48F2-ACA4-3F69D3E01718}" presName="tx1" presStyleLbl="revTx" presStyleIdx="3" presStyleCnt="5"/>
      <dgm:spPr/>
    </dgm:pt>
    <dgm:pt modelId="{CC2AD279-525E-49C4-AAD3-FEBEC960477B}" type="pres">
      <dgm:prSet presAssocID="{8FFB9189-60C2-48F2-ACA4-3F69D3E01718}" presName="vert1" presStyleCnt="0"/>
      <dgm:spPr/>
    </dgm:pt>
    <dgm:pt modelId="{62D7019E-C68E-42E3-AF10-4E5092E86721}" type="pres">
      <dgm:prSet presAssocID="{F0F83C62-2F31-4E9C-8ACA-9FBEA6B95A89}" presName="thickLine" presStyleLbl="alignNode1" presStyleIdx="4" presStyleCnt="5"/>
      <dgm:spPr/>
    </dgm:pt>
    <dgm:pt modelId="{D8138BE7-A5DE-4C2C-81A2-CA3C97D8E0B2}" type="pres">
      <dgm:prSet presAssocID="{F0F83C62-2F31-4E9C-8ACA-9FBEA6B95A89}" presName="horz1" presStyleCnt="0"/>
      <dgm:spPr/>
    </dgm:pt>
    <dgm:pt modelId="{EAD91A17-D05F-4454-A38D-E7AD5FB1DF3C}" type="pres">
      <dgm:prSet presAssocID="{F0F83C62-2F31-4E9C-8ACA-9FBEA6B95A89}" presName="tx1" presStyleLbl="revTx" presStyleIdx="4" presStyleCnt="5"/>
      <dgm:spPr/>
    </dgm:pt>
    <dgm:pt modelId="{BF6DBB60-3D5B-452A-8DE8-5763FDB95423}" type="pres">
      <dgm:prSet presAssocID="{F0F83C62-2F31-4E9C-8ACA-9FBEA6B95A89}" presName="vert1" presStyleCnt="0"/>
      <dgm:spPr/>
    </dgm:pt>
  </dgm:ptLst>
  <dgm:cxnLst>
    <dgm:cxn modelId="{26E47401-0D4A-4F1E-9734-C488CCFFC942}" srcId="{2D1C3A02-78EC-4360-99EE-AD8866A2F8BF}" destId="{C135ECD4-7D9E-403E-BC30-9584EBD86C36}" srcOrd="1" destOrd="0" parTransId="{3001CD1D-E2A0-40A3-9CE5-FCC3FD444A78}" sibTransId="{97C930FA-A38B-40D4-9028-0BFC40B2BBF0}"/>
    <dgm:cxn modelId="{EDCCAC3E-C5A9-41B7-8C8C-5264E3B12C09}" type="presOf" srcId="{F0F83C62-2F31-4E9C-8ACA-9FBEA6B95A89}" destId="{EAD91A17-D05F-4454-A38D-E7AD5FB1DF3C}" srcOrd="0" destOrd="0" presId="urn:microsoft.com/office/officeart/2008/layout/LinedList"/>
    <dgm:cxn modelId="{A3090863-89C2-47AB-8E17-BEF3742F1A94}" type="presOf" srcId="{8FFB9189-60C2-48F2-ACA4-3F69D3E01718}" destId="{F5F11DCC-23DB-4DA4-ACEA-55F0201F7F65}" srcOrd="0" destOrd="0" presId="urn:microsoft.com/office/officeart/2008/layout/LinedList"/>
    <dgm:cxn modelId="{CF00E14E-DC2A-42B3-AF9E-FDAFC9036EC0}" srcId="{2D1C3A02-78EC-4360-99EE-AD8866A2F8BF}" destId="{8FFB9189-60C2-48F2-ACA4-3F69D3E01718}" srcOrd="3" destOrd="0" parTransId="{B31C9AC0-1CF2-4E8E-8803-DF9A14CC2D19}" sibTransId="{C059EFDD-7E74-4428-A687-A78AF98430CB}"/>
    <dgm:cxn modelId="{4D133FA8-4EE9-4417-89FF-0C9489C0950E}" srcId="{2D1C3A02-78EC-4360-99EE-AD8866A2F8BF}" destId="{AD66C85F-6D99-49EE-98D5-FBF92FD81996}" srcOrd="0" destOrd="0" parTransId="{B3CD4463-267F-474D-A032-76EE3556C5AC}" sibTransId="{D2D89E61-FB82-49E6-9381-DA1F8A2AEFB2}"/>
    <dgm:cxn modelId="{2F2896AA-2BEC-44F2-B056-63872C9C5E62}" type="presOf" srcId="{C135ECD4-7D9E-403E-BC30-9584EBD86C36}" destId="{69D7BCB0-BC15-419F-A252-8BADFEC8C145}" srcOrd="0" destOrd="0" presId="urn:microsoft.com/office/officeart/2008/layout/LinedList"/>
    <dgm:cxn modelId="{578CF7B7-95F8-4F72-9BA3-6A2B46437330}" type="presOf" srcId="{2D1C3A02-78EC-4360-99EE-AD8866A2F8BF}" destId="{4CEA9816-0B7F-4ADF-B5AF-101F0CE209D2}" srcOrd="0" destOrd="0" presId="urn:microsoft.com/office/officeart/2008/layout/LinedList"/>
    <dgm:cxn modelId="{E2EFDBBF-7863-4954-BE8A-9F513E6A25E8}" type="presOf" srcId="{AD66C85F-6D99-49EE-98D5-FBF92FD81996}" destId="{734D15D2-48DF-456C-8683-E48B75706426}" srcOrd="0" destOrd="0" presId="urn:microsoft.com/office/officeart/2008/layout/LinedList"/>
    <dgm:cxn modelId="{A4AF47CB-10C9-4297-82FE-C98EC0C83B36}" srcId="{2D1C3A02-78EC-4360-99EE-AD8866A2F8BF}" destId="{E96B2894-C7FE-47B8-A83D-578C65C5050A}" srcOrd="2" destOrd="0" parTransId="{999B42D5-007A-41FA-AF50-C0DA19A25911}" sibTransId="{0782DBEF-605A-4176-810C-6881A3F86C69}"/>
    <dgm:cxn modelId="{F3EACBF6-B7C8-4B0C-85C1-8D6A9382708A}" type="presOf" srcId="{E96B2894-C7FE-47B8-A83D-578C65C5050A}" destId="{29179FFD-196A-402C-B331-E26EFD32F119}" srcOrd="0" destOrd="0" presId="urn:microsoft.com/office/officeart/2008/layout/LinedList"/>
    <dgm:cxn modelId="{E87414F7-A588-464E-ABFC-D133634B344B}" srcId="{2D1C3A02-78EC-4360-99EE-AD8866A2F8BF}" destId="{F0F83C62-2F31-4E9C-8ACA-9FBEA6B95A89}" srcOrd="4" destOrd="0" parTransId="{6492B5CD-1DD0-430E-A286-A35AB96DBA31}" sibTransId="{37D1D28A-50B3-4A83-8374-ED0F709763E0}"/>
    <dgm:cxn modelId="{FD862581-9368-4B18-9E0C-032633ED0C67}" type="presParOf" srcId="{4CEA9816-0B7F-4ADF-B5AF-101F0CE209D2}" destId="{F2736114-F3EF-43B1-AEB9-E5820FBA5580}" srcOrd="0" destOrd="0" presId="urn:microsoft.com/office/officeart/2008/layout/LinedList"/>
    <dgm:cxn modelId="{B235E03A-FAA9-4913-BED4-61D6247562D6}" type="presParOf" srcId="{4CEA9816-0B7F-4ADF-B5AF-101F0CE209D2}" destId="{94EFB547-B7E2-4469-8D1D-EE0934784566}" srcOrd="1" destOrd="0" presId="urn:microsoft.com/office/officeart/2008/layout/LinedList"/>
    <dgm:cxn modelId="{2416CC64-BBF1-49FE-ABE7-CFB8D04C6E13}" type="presParOf" srcId="{94EFB547-B7E2-4469-8D1D-EE0934784566}" destId="{734D15D2-48DF-456C-8683-E48B75706426}" srcOrd="0" destOrd="0" presId="urn:microsoft.com/office/officeart/2008/layout/LinedList"/>
    <dgm:cxn modelId="{6064995A-38AE-4FA6-9092-CB9A8099357D}" type="presParOf" srcId="{94EFB547-B7E2-4469-8D1D-EE0934784566}" destId="{8E3A95ED-7FFB-4BB7-BF3C-B8A3D851FA0D}" srcOrd="1" destOrd="0" presId="urn:microsoft.com/office/officeart/2008/layout/LinedList"/>
    <dgm:cxn modelId="{11A62493-46EC-4AEE-B576-F6631F3369F0}" type="presParOf" srcId="{4CEA9816-0B7F-4ADF-B5AF-101F0CE209D2}" destId="{E0879DD8-49D7-4D2D-B33A-40A3A7647DB0}" srcOrd="2" destOrd="0" presId="urn:microsoft.com/office/officeart/2008/layout/LinedList"/>
    <dgm:cxn modelId="{8148CACA-89B6-4A02-8BE1-44BF9AA8734F}" type="presParOf" srcId="{4CEA9816-0B7F-4ADF-B5AF-101F0CE209D2}" destId="{24365AD7-012B-4F5D-A93A-69C707C9E49C}" srcOrd="3" destOrd="0" presId="urn:microsoft.com/office/officeart/2008/layout/LinedList"/>
    <dgm:cxn modelId="{9A69FECE-C4B4-4483-9FEA-101C3CC239FF}" type="presParOf" srcId="{24365AD7-012B-4F5D-A93A-69C707C9E49C}" destId="{69D7BCB0-BC15-419F-A252-8BADFEC8C145}" srcOrd="0" destOrd="0" presId="urn:microsoft.com/office/officeart/2008/layout/LinedList"/>
    <dgm:cxn modelId="{04B3EF66-0111-4CEC-A1EF-C18B04BE345C}" type="presParOf" srcId="{24365AD7-012B-4F5D-A93A-69C707C9E49C}" destId="{435469A5-7B1F-4C37-9EBE-831828A8DC0F}" srcOrd="1" destOrd="0" presId="urn:microsoft.com/office/officeart/2008/layout/LinedList"/>
    <dgm:cxn modelId="{0AA393BC-AB43-4E80-9950-C02D7C5541A6}" type="presParOf" srcId="{4CEA9816-0B7F-4ADF-B5AF-101F0CE209D2}" destId="{DEDDE4F6-2928-4C6E-A672-6AF5F51D9125}" srcOrd="4" destOrd="0" presId="urn:microsoft.com/office/officeart/2008/layout/LinedList"/>
    <dgm:cxn modelId="{BEE5050A-BBBE-45FA-A015-969CA0365853}" type="presParOf" srcId="{4CEA9816-0B7F-4ADF-B5AF-101F0CE209D2}" destId="{DFE727A6-FE14-4EA3-B41F-DD8EC129A7A4}" srcOrd="5" destOrd="0" presId="urn:microsoft.com/office/officeart/2008/layout/LinedList"/>
    <dgm:cxn modelId="{9256D766-78B0-49F6-9CDC-CBFA7A58053F}" type="presParOf" srcId="{DFE727A6-FE14-4EA3-B41F-DD8EC129A7A4}" destId="{29179FFD-196A-402C-B331-E26EFD32F119}" srcOrd="0" destOrd="0" presId="urn:microsoft.com/office/officeart/2008/layout/LinedList"/>
    <dgm:cxn modelId="{C8DDC42A-5F85-439F-88F7-4E6241669CE7}" type="presParOf" srcId="{DFE727A6-FE14-4EA3-B41F-DD8EC129A7A4}" destId="{18ABE159-693B-4FDA-AD9B-CB0503120865}" srcOrd="1" destOrd="0" presId="urn:microsoft.com/office/officeart/2008/layout/LinedList"/>
    <dgm:cxn modelId="{7C516C1B-CA94-4E5A-BB15-65CFD078609E}" type="presParOf" srcId="{4CEA9816-0B7F-4ADF-B5AF-101F0CE209D2}" destId="{2128497F-4907-455B-94C5-7E68DF3BE7D8}" srcOrd="6" destOrd="0" presId="urn:microsoft.com/office/officeart/2008/layout/LinedList"/>
    <dgm:cxn modelId="{3853AC06-108F-464E-AC7D-D55DCC4F7DCE}" type="presParOf" srcId="{4CEA9816-0B7F-4ADF-B5AF-101F0CE209D2}" destId="{66BC5B06-05D3-4B6C-9036-C92BE028E879}" srcOrd="7" destOrd="0" presId="urn:microsoft.com/office/officeart/2008/layout/LinedList"/>
    <dgm:cxn modelId="{02D6E288-F0FB-4CBF-A023-F721FFDED63F}" type="presParOf" srcId="{66BC5B06-05D3-4B6C-9036-C92BE028E879}" destId="{F5F11DCC-23DB-4DA4-ACEA-55F0201F7F65}" srcOrd="0" destOrd="0" presId="urn:microsoft.com/office/officeart/2008/layout/LinedList"/>
    <dgm:cxn modelId="{110BEA53-772F-4BDC-BF02-DD7679A9F535}" type="presParOf" srcId="{66BC5B06-05D3-4B6C-9036-C92BE028E879}" destId="{CC2AD279-525E-49C4-AAD3-FEBEC960477B}" srcOrd="1" destOrd="0" presId="urn:microsoft.com/office/officeart/2008/layout/LinedList"/>
    <dgm:cxn modelId="{AC5E5710-18F0-4E6B-8CEA-368F72564849}" type="presParOf" srcId="{4CEA9816-0B7F-4ADF-B5AF-101F0CE209D2}" destId="{62D7019E-C68E-42E3-AF10-4E5092E86721}" srcOrd="8" destOrd="0" presId="urn:microsoft.com/office/officeart/2008/layout/LinedList"/>
    <dgm:cxn modelId="{159033B9-E712-402E-B2E5-74066F5E8D1D}" type="presParOf" srcId="{4CEA9816-0B7F-4ADF-B5AF-101F0CE209D2}" destId="{D8138BE7-A5DE-4C2C-81A2-CA3C97D8E0B2}" srcOrd="9" destOrd="0" presId="urn:microsoft.com/office/officeart/2008/layout/LinedList"/>
    <dgm:cxn modelId="{606FAD73-33A4-4CE0-B86C-753F797690DA}" type="presParOf" srcId="{D8138BE7-A5DE-4C2C-81A2-CA3C97D8E0B2}" destId="{EAD91A17-D05F-4454-A38D-E7AD5FB1DF3C}" srcOrd="0" destOrd="0" presId="urn:microsoft.com/office/officeart/2008/layout/LinedList"/>
    <dgm:cxn modelId="{998D0EFB-F1BB-4E1B-BF65-593E8ADF284A}" type="presParOf" srcId="{D8138BE7-A5DE-4C2C-81A2-CA3C97D8E0B2}" destId="{BF6DBB60-3D5B-452A-8DE8-5763FDB9542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D1C3A02-78EC-4360-99EE-AD8866A2F8BF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D66C85F-6D99-49EE-98D5-FBF92FD81996}">
      <dgm:prSet/>
      <dgm:spPr/>
      <dgm:t>
        <a:bodyPr/>
        <a:lstStyle/>
        <a:p>
          <a:r>
            <a:rPr lang="en-US"/>
            <a:t>Part of the RBML TV and movie script collection</a:t>
          </a:r>
        </a:p>
      </dgm:t>
    </dgm:pt>
    <dgm:pt modelId="{B3CD4463-267F-474D-A032-76EE3556C5AC}" type="parTrans" cxnId="{4D133FA8-4EE9-4417-89FF-0C9489C0950E}">
      <dgm:prSet/>
      <dgm:spPr/>
      <dgm:t>
        <a:bodyPr/>
        <a:lstStyle/>
        <a:p>
          <a:endParaRPr lang="en-US"/>
        </a:p>
      </dgm:t>
    </dgm:pt>
    <dgm:pt modelId="{D2D89E61-FB82-49E6-9381-DA1F8A2AEFB2}" type="sibTrans" cxnId="{4D133FA8-4EE9-4417-89FF-0C9489C0950E}">
      <dgm:prSet/>
      <dgm:spPr/>
      <dgm:t>
        <a:bodyPr/>
        <a:lstStyle/>
        <a:p>
          <a:endParaRPr lang="en-US"/>
        </a:p>
      </dgm:t>
    </dgm:pt>
    <dgm:pt modelId="{17522B71-909E-465F-84BC-06F48492C4D6}">
      <dgm:prSet/>
      <dgm:spPr/>
      <dgm:t>
        <a:bodyPr/>
        <a:lstStyle/>
        <a:p>
          <a:r>
            <a:rPr lang="en-US" dirty="0"/>
            <a:t>Title page and first 54 pages are dated March 15, 1976</a:t>
          </a:r>
        </a:p>
      </dgm:t>
    </dgm:pt>
    <dgm:pt modelId="{3D53AB77-EDB1-42DA-A630-52DF9BF7DBFE}" type="parTrans" cxnId="{85A451CD-53CB-437A-96A6-54C37F0B41F6}">
      <dgm:prSet/>
      <dgm:spPr/>
      <dgm:t>
        <a:bodyPr/>
        <a:lstStyle/>
        <a:p>
          <a:endParaRPr lang="en-US"/>
        </a:p>
      </dgm:t>
    </dgm:pt>
    <dgm:pt modelId="{C86E59A2-0E34-4252-A54A-F49DB1963D1F}" type="sibTrans" cxnId="{85A451CD-53CB-437A-96A6-54C37F0B41F6}">
      <dgm:prSet/>
      <dgm:spPr/>
      <dgm:t>
        <a:bodyPr/>
        <a:lstStyle/>
        <a:p>
          <a:endParaRPr lang="en-US"/>
        </a:p>
      </dgm:t>
    </dgm:pt>
    <dgm:pt modelId="{A2349C54-9850-4732-82C2-DBAA9419D86D}">
      <dgm:prSet/>
      <dgm:spPr/>
      <dgm:t>
        <a:bodyPr/>
        <a:lstStyle/>
        <a:p>
          <a:r>
            <a:rPr lang="en-US" dirty="0"/>
            <a:t>p. 55 and onwards dated April 19, 1976</a:t>
          </a:r>
        </a:p>
      </dgm:t>
    </dgm:pt>
    <dgm:pt modelId="{AD8A6B32-0E93-42D5-A653-D15FD8EFAA3D}" type="parTrans" cxnId="{0D8F6FCB-BAD3-428A-AB6C-BA880B597D3D}">
      <dgm:prSet/>
      <dgm:spPr/>
      <dgm:t>
        <a:bodyPr/>
        <a:lstStyle/>
        <a:p>
          <a:endParaRPr lang="en-US"/>
        </a:p>
      </dgm:t>
    </dgm:pt>
    <dgm:pt modelId="{DA0BCA61-003F-41D1-8947-3E2EC6500084}" type="sibTrans" cxnId="{0D8F6FCB-BAD3-428A-AB6C-BA880B597D3D}">
      <dgm:prSet/>
      <dgm:spPr/>
      <dgm:t>
        <a:bodyPr/>
        <a:lstStyle/>
        <a:p>
          <a:endParaRPr lang="en-US"/>
        </a:p>
      </dgm:t>
    </dgm:pt>
    <dgm:pt modelId="{5B2AB693-5438-4C7A-8F55-89C2326687EA}">
      <dgm:prSet/>
      <dgm:spPr/>
      <dgm:t>
        <a:bodyPr/>
        <a:lstStyle/>
        <a:p>
          <a:r>
            <a:rPr lang="en-US"/>
            <a:t>Note on intro page, “Transfer closed stacks to Rare Book Rm. June 1982”</a:t>
          </a:r>
        </a:p>
      </dgm:t>
    </dgm:pt>
    <dgm:pt modelId="{2E552C8C-1742-49F3-858B-51A20250D8B5}" type="parTrans" cxnId="{370EA941-D586-4966-97C9-D404B3D129CC}">
      <dgm:prSet/>
      <dgm:spPr/>
      <dgm:t>
        <a:bodyPr/>
        <a:lstStyle/>
        <a:p>
          <a:endParaRPr lang="en-US"/>
        </a:p>
      </dgm:t>
    </dgm:pt>
    <dgm:pt modelId="{D6A6C2D6-D694-4C35-91FE-1C260FA83AA5}" type="sibTrans" cxnId="{370EA941-D586-4966-97C9-D404B3D129CC}">
      <dgm:prSet/>
      <dgm:spPr/>
      <dgm:t>
        <a:bodyPr/>
        <a:lstStyle/>
        <a:p>
          <a:endParaRPr lang="en-US"/>
        </a:p>
      </dgm:t>
    </dgm:pt>
    <dgm:pt modelId="{D840A34C-1E0B-4420-B0A9-CDC73141918E}">
      <dgm:prSet/>
      <dgm:spPr/>
      <dgm:t>
        <a:bodyPr/>
        <a:lstStyle/>
        <a:p>
          <a:r>
            <a:rPr lang="en-US" dirty="0"/>
            <a:t>Written by George Lucas with edits by Willard </a:t>
          </a:r>
          <a:r>
            <a:rPr lang="en-US" dirty="0" err="1"/>
            <a:t>Huyck</a:t>
          </a:r>
          <a:r>
            <a:rPr lang="en-US" dirty="0"/>
            <a:t> and Gloria Katz</a:t>
          </a:r>
        </a:p>
      </dgm:t>
    </dgm:pt>
    <dgm:pt modelId="{37A15B6D-8587-422C-B85D-420F95AB49AB}" type="parTrans" cxnId="{5FD61ACF-A227-471F-9DD6-ADC5CCD9CA33}">
      <dgm:prSet/>
      <dgm:spPr/>
      <dgm:t>
        <a:bodyPr/>
        <a:lstStyle/>
        <a:p>
          <a:endParaRPr lang="en-US"/>
        </a:p>
      </dgm:t>
    </dgm:pt>
    <dgm:pt modelId="{4AB3933F-415F-4960-BCE7-61CE81F40051}" type="sibTrans" cxnId="{5FD61ACF-A227-471F-9DD6-ADC5CCD9CA33}">
      <dgm:prSet/>
      <dgm:spPr/>
      <dgm:t>
        <a:bodyPr/>
        <a:lstStyle/>
        <a:p>
          <a:endParaRPr lang="en-US"/>
        </a:p>
      </dgm:t>
    </dgm:pt>
    <dgm:pt modelId="{4CEA9816-0B7F-4ADF-B5AF-101F0CE209D2}" type="pres">
      <dgm:prSet presAssocID="{2D1C3A02-78EC-4360-99EE-AD8866A2F8BF}" presName="vert0" presStyleCnt="0">
        <dgm:presLayoutVars>
          <dgm:dir/>
          <dgm:animOne val="branch"/>
          <dgm:animLvl val="lvl"/>
        </dgm:presLayoutVars>
      </dgm:prSet>
      <dgm:spPr/>
    </dgm:pt>
    <dgm:pt modelId="{F2736114-F3EF-43B1-AEB9-E5820FBA5580}" type="pres">
      <dgm:prSet presAssocID="{AD66C85F-6D99-49EE-98D5-FBF92FD81996}" presName="thickLine" presStyleLbl="alignNode1" presStyleIdx="0" presStyleCnt="5"/>
      <dgm:spPr/>
    </dgm:pt>
    <dgm:pt modelId="{94EFB547-B7E2-4469-8D1D-EE0934784566}" type="pres">
      <dgm:prSet presAssocID="{AD66C85F-6D99-49EE-98D5-FBF92FD81996}" presName="horz1" presStyleCnt="0"/>
      <dgm:spPr/>
    </dgm:pt>
    <dgm:pt modelId="{734D15D2-48DF-456C-8683-E48B75706426}" type="pres">
      <dgm:prSet presAssocID="{AD66C85F-6D99-49EE-98D5-FBF92FD81996}" presName="tx1" presStyleLbl="revTx" presStyleIdx="0" presStyleCnt="5"/>
      <dgm:spPr/>
    </dgm:pt>
    <dgm:pt modelId="{8E3A95ED-7FFB-4BB7-BF3C-B8A3D851FA0D}" type="pres">
      <dgm:prSet presAssocID="{AD66C85F-6D99-49EE-98D5-FBF92FD81996}" presName="vert1" presStyleCnt="0"/>
      <dgm:spPr/>
    </dgm:pt>
    <dgm:pt modelId="{8F7E26DA-5E22-4183-8203-3F5A8081209F}" type="pres">
      <dgm:prSet presAssocID="{17522B71-909E-465F-84BC-06F48492C4D6}" presName="thickLine" presStyleLbl="alignNode1" presStyleIdx="1" presStyleCnt="5"/>
      <dgm:spPr/>
    </dgm:pt>
    <dgm:pt modelId="{C2BAEE58-CEB4-4B56-849D-418484118319}" type="pres">
      <dgm:prSet presAssocID="{17522B71-909E-465F-84BC-06F48492C4D6}" presName="horz1" presStyleCnt="0"/>
      <dgm:spPr/>
    </dgm:pt>
    <dgm:pt modelId="{BA12461F-4ED9-44CE-8546-C4B07F546574}" type="pres">
      <dgm:prSet presAssocID="{17522B71-909E-465F-84BC-06F48492C4D6}" presName="tx1" presStyleLbl="revTx" presStyleIdx="1" presStyleCnt="5"/>
      <dgm:spPr/>
    </dgm:pt>
    <dgm:pt modelId="{2BFEA88F-58A0-47E2-B486-0C38C29513F5}" type="pres">
      <dgm:prSet presAssocID="{17522B71-909E-465F-84BC-06F48492C4D6}" presName="vert1" presStyleCnt="0"/>
      <dgm:spPr/>
    </dgm:pt>
    <dgm:pt modelId="{8D258784-15B7-40E5-AB32-C2B25E0EB325}" type="pres">
      <dgm:prSet presAssocID="{A2349C54-9850-4732-82C2-DBAA9419D86D}" presName="thickLine" presStyleLbl="alignNode1" presStyleIdx="2" presStyleCnt="5"/>
      <dgm:spPr/>
    </dgm:pt>
    <dgm:pt modelId="{FE3C41C1-9379-43B6-8422-53FC953A6373}" type="pres">
      <dgm:prSet presAssocID="{A2349C54-9850-4732-82C2-DBAA9419D86D}" presName="horz1" presStyleCnt="0"/>
      <dgm:spPr/>
    </dgm:pt>
    <dgm:pt modelId="{153AC4F7-D507-43B9-9A0B-CD2B2BC311BE}" type="pres">
      <dgm:prSet presAssocID="{A2349C54-9850-4732-82C2-DBAA9419D86D}" presName="tx1" presStyleLbl="revTx" presStyleIdx="2" presStyleCnt="5"/>
      <dgm:spPr/>
    </dgm:pt>
    <dgm:pt modelId="{4D187B0A-EC8A-4E67-879B-A65917CB587A}" type="pres">
      <dgm:prSet presAssocID="{A2349C54-9850-4732-82C2-DBAA9419D86D}" presName="vert1" presStyleCnt="0"/>
      <dgm:spPr/>
    </dgm:pt>
    <dgm:pt modelId="{05C9A4F2-774E-4A7E-AD76-40C0BC974DF0}" type="pres">
      <dgm:prSet presAssocID="{5B2AB693-5438-4C7A-8F55-89C2326687EA}" presName="thickLine" presStyleLbl="alignNode1" presStyleIdx="3" presStyleCnt="5"/>
      <dgm:spPr/>
    </dgm:pt>
    <dgm:pt modelId="{610BC0DE-A995-4F3D-B7DC-CB3104431224}" type="pres">
      <dgm:prSet presAssocID="{5B2AB693-5438-4C7A-8F55-89C2326687EA}" presName="horz1" presStyleCnt="0"/>
      <dgm:spPr/>
    </dgm:pt>
    <dgm:pt modelId="{7785352C-23F7-44E4-9133-AAB9B910CFB4}" type="pres">
      <dgm:prSet presAssocID="{5B2AB693-5438-4C7A-8F55-89C2326687EA}" presName="tx1" presStyleLbl="revTx" presStyleIdx="3" presStyleCnt="5"/>
      <dgm:spPr/>
    </dgm:pt>
    <dgm:pt modelId="{45DFB139-9A4A-4C73-9562-FF301DA398B5}" type="pres">
      <dgm:prSet presAssocID="{5B2AB693-5438-4C7A-8F55-89C2326687EA}" presName="vert1" presStyleCnt="0"/>
      <dgm:spPr/>
    </dgm:pt>
    <dgm:pt modelId="{99BE9A47-7AB9-41FA-940C-27F38F8010F5}" type="pres">
      <dgm:prSet presAssocID="{D840A34C-1E0B-4420-B0A9-CDC73141918E}" presName="thickLine" presStyleLbl="alignNode1" presStyleIdx="4" presStyleCnt="5"/>
      <dgm:spPr/>
    </dgm:pt>
    <dgm:pt modelId="{AA3F839A-67E8-472E-910A-FBB64E0983CF}" type="pres">
      <dgm:prSet presAssocID="{D840A34C-1E0B-4420-B0A9-CDC73141918E}" presName="horz1" presStyleCnt="0"/>
      <dgm:spPr/>
    </dgm:pt>
    <dgm:pt modelId="{A0A3DD88-0879-4F86-8C63-770AB793118D}" type="pres">
      <dgm:prSet presAssocID="{D840A34C-1E0B-4420-B0A9-CDC73141918E}" presName="tx1" presStyleLbl="revTx" presStyleIdx="4" presStyleCnt="5"/>
      <dgm:spPr/>
    </dgm:pt>
    <dgm:pt modelId="{147813F5-5C56-47CB-BD01-43B34877C87C}" type="pres">
      <dgm:prSet presAssocID="{D840A34C-1E0B-4420-B0A9-CDC73141918E}" presName="vert1" presStyleCnt="0"/>
      <dgm:spPr/>
    </dgm:pt>
  </dgm:ptLst>
  <dgm:cxnLst>
    <dgm:cxn modelId="{8BEC4210-D6F9-4A56-84AF-6D3CF228F521}" type="presOf" srcId="{17522B71-909E-465F-84BC-06F48492C4D6}" destId="{BA12461F-4ED9-44CE-8546-C4B07F546574}" srcOrd="0" destOrd="0" presId="urn:microsoft.com/office/officeart/2008/layout/LinedList"/>
    <dgm:cxn modelId="{6C593819-5B28-4E57-BA31-C125287F72BF}" type="presOf" srcId="{5B2AB693-5438-4C7A-8F55-89C2326687EA}" destId="{7785352C-23F7-44E4-9133-AAB9B910CFB4}" srcOrd="0" destOrd="0" presId="urn:microsoft.com/office/officeart/2008/layout/LinedList"/>
    <dgm:cxn modelId="{8EF27F1E-1B28-446A-9BD9-48FD6B8ECEF6}" type="presOf" srcId="{D840A34C-1E0B-4420-B0A9-CDC73141918E}" destId="{A0A3DD88-0879-4F86-8C63-770AB793118D}" srcOrd="0" destOrd="0" presId="urn:microsoft.com/office/officeart/2008/layout/LinedList"/>
    <dgm:cxn modelId="{370EA941-D586-4966-97C9-D404B3D129CC}" srcId="{2D1C3A02-78EC-4360-99EE-AD8866A2F8BF}" destId="{5B2AB693-5438-4C7A-8F55-89C2326687EA}" srcOrd="3" destOrd="0" parTransId="{2E552C8C-1742-49F3-858B-51A20250D8B5}" sibTransId="{D6A6C2D6-D694-4C35-91FE-1C260FA83AA5}"/>
    <dgm:cxn modelId="{CBE1F386-219C-47CC-8180-680090F5C67D}" type="presOf" srcId="{A2349C54-9850-4732-82C2-DBAA9419D86D}" destId="{153AC4F7-D507-43B9-9A0B-CD2B2BC311BE}" srcOrd="0" destOrd="0" presId="urn:microsoft.com/office/officeart/2008/layout/LinedList"/>
    <dgm:cxn modelId="{4D133FA8-4EE9-4417-89FF-0C9489C0950E}" srcId="{2D1C3A02-78EC-4360-99EE-AD8866A2F8BF}" destId="{AD66C85F-6D99-49EE-98D5-FBF92FD81996}" srcOrd="0" destOrd="0" parTransId="{B3CD4463-267F-474D-A032-76EE3556C5AC}" sibTransId="{D2D89E61-FB82-49E6-9381-DA1F8A2AEFB2}"/>
    <dgm:cxn modelId="{578CF7B7-95F8-4F72-9BA3-6A2B46437330}" type="presOf" srcId="{2D1C3A02-78EC-4360-99EE-AD8866A2F8BF}" destId="{4CEA9816-0B7F-4ADF-B5AF-101F0CE209D2}" srcOrd="0" destOrd="0" presId="urn:microsoft.com/office/officeart/2008/layout/LinedList"/>
    <dgm:cxn modelId="{E2EFDBBF-7863-4954-BE8A-9F513E6A25E8}" type="presOf" srcId="{AD66C85F-6D99-49EE-98D5-FBF92FD81996}" destId="{734D15D2-48DF-456C-8683-E48B75706426}" srcOrd="0" destOrd="0" presId="urn:microsoft.com/office/officeart/2008/layout/LinedList"/>
    <dgm:cxn modelId="{0D8F6FCB-BAD3-428A-AB6C-BA880B597D3D}" srcId="{2D1C3A02-78EC-4360-99EE-AD8866A2F8BF}" destId="{A2349C54-9850-4732-82C2-DBAA9419D86D}" srcOrd="2" destOrd="0" parTransId="{AD8A6B32-0E93-42D5-A653-D15FD8EFAA3D}" sibTransId="{DA0BCA61-003F-41D1-8947-3E2EC6500084}"/>
    <dgm:cxn modelId="{85A451CD-53CB-437A-96A6-54C37F0B41F6}" srcId="{2D1C3A02-78EC-4360-99EE-AD8866A2F8BF}" destId="{17522B71-909E-465F-84BC-06F48492C4D6}" srcOrd="1" destOrd="0" parTransId="{3D53AB77-EDB1-42DA-A630-52DF9BF7DBFE}" sibTransId="{C86E59A2-0E34-4252-A54A-F49DB1963D1F}"/>
    <dgm:cxn modelId="{5FD61ACF-A227-471F-9DD6-ADC5CCD9CA33}" srcId="{2D1C3A02-78EC-4360-99EE-AD8866A2F8BF}" destId="{D840A34C-1E0B-4420-B0A9-CDC73141918E}" srcOrd="4" destOrd="0" parTransId="{37A15B6D-8587-422C-B85D-420F95AB49AB}" sibTransId="{4AB3933F-415F-4960-BCE7-61CE81F40051}"/>
    <dgm:cxn modelId="{FD862581-9368-4B18-9E0C-032633ED0C67}" type="presParOf" srcId="{4CEA9816-0B7F-4ADF-B5AF-101F0CE209D2}" destId="{F2736114-F3EF-43B1-AEB9-E5820FBA5580}" srcOrd="0" destOrd="0" presId="urn:microsoft.com/office/officeart/2008/layout/LinedList"/>
    <dgm:cxn modelId="{B235E03A-FAA9-4913-BED4-61D6247562D6}" type="presParOf" srcId="{4CEA9816-0B7F-4ADF-B5AF-101F0CE209D2}" destId="{94EFB547-B7E2-4469-8D1D-EE0934784566}" srcOrd="1" destOrd="0" presId="urn:microsoft.com/office/officeart/2008/layout/LinedList"/>
    <dgm:cxn modelId="{2416CC64-BBF1-49FE-ABE7-CFB8D04C6E13}" type="presParOf" srcId="{94EFB547-B7E2-4469-8D1D-EE0934784566}" destId="{734D15D2-48DF-456C-8683-E48B75706426}" srcOrd="0" destOrd="0" presId="urn:microsoft.com/office/officeart/2008/layout/LinedList"/>
    <dgm:cxn modelId="{6064995A-38AE-4FA6-9092-CB9A8099357D}" type="presParOf" srcId="{94EFB547-B7E2-4469-8D1D-EE0934784566}" destId="{8E3A95ED-7FFB-4BB7-BF3C-B8A3D851FA0D}" srcOrd="1" destOrd="0" presId="urn:microsoft.com/office/officeart/2008/layout/LinedList"/>
    <dgm:cxn modelId="{23E8441B-157D-44A1-B6EC-FB5668112B71}" type="presParOf" srcId="{4CEA9816-0B7F-4ADF-B5AF-101F0CE209D2}" destId="{8F7E26DA-5E22-4183-8203-3F5A8081209F}" srcOrd="2" destOrd="0" presId="urn:microsoft.com/office/officeart/2008/layout/LinedList"/>
    <dgm:cxn modelId="{271143E2-0018-409F-BF18-A44DBD4650F8}" type="presParOf" srcId="{4CEA9816-0B7F-4ADF-B5AF-101F0CE209D2}" destId="{C2BAEE58-CEB4-4B56-849D-418484118319}" srcOrd="3" destOrd="0" presId="urn:microsoft.com/office/officeart/2008/layout/LinedList"/>
    <dgm:cxn modelId="{E41E505D-9660-4432-B575-E88D6E7F44F7}" type="presParOf" srcId="{C2BAEE58-CEB4-4B56-849D-418484118319}" destId="{BA12461F-4ED9-44CE-8546-C4B07F546574}" srcOrd="0" destOrd="0" presId="urn:microsoft.com/office/officeart/2008/layout/LinedList"/>
    <dgm:cxn modelId="{2A83699E-45FF-4561-A4F6-22ECB9CB7933}" type="presParOf" srcId="{C2BAEE58-CEB4-4B56-849D-418484118319}" destId="{2BFEA88F-58A0-47E2-B486-0C38C29513F5}" srcOrd="1" destOrd="0" presId="urn:microsoft.com/office/officeart/2008/layout/LinedList"/>
    <dgm:cxn modelId="{2D7E441A-268B-4878-8970-43579F317062}" type="presParOf" srcId="{4CEA9816-0B7F-4ADF-B5AF-101F0CE209D2}" destId="{8D258784-15B7-40E5-AB32-C2B25E0EB325}" srcOrd="4" destOrd="0" presId="urn:microsoft.com/office/officeart/2008/layout/LinedList"/>
    <dgm:cxn modelId="{719F1995-0E4D-4ED5-9871-FFAD98D5532D}" type="presParOf" srcId="{4CEA9816-0B7F-4ADF-B5AF-101F0CE209D2}" destId="{FE3C41C1-9379-43B6-8422-53FC953A6373}" srcOrd="5" destOrd="0" presId="urn:microsoft.com/office/officeart/2008/layout/LinedList"/>
    <dgm:cxn modelId="{B11BECC0-82BB-43E7-BB70-B996F3228E7C}" type="presParOf" srcId="{FE3C41C1-9379-43B6-8422-53FC953A6373}" destId="{153AC4F7-D507-43B9-9A0B-CD2B2BC311BE}" srcOrd="0" destOrd="0" presId="urn:microsoft.com/office/officeart/2008/layout/LinedList"/>
    <dgm:cxn modelId="{8C6ABFA9-2D57-41AF-9514-4AFCEC8A8F17}" type="presParOf" srcId="{FE3C41C1-9379-43B6-8422-53FC953A6373}" destId="{4D187B0A-EC8A-4E67-879B-A65917CB587A}" srcOrd="1" destOrd="0" presId="urn:microsoft.com/office/officeart/2008/layout/LinedList"/>
    <dgm:cxn modelId="{917959F9-A7E2-439F-B212-8154BE6DDB60}" type="presParOf" srcId="{4CEA9816-0B7F-4ADF-B5AF-101F0CE209D2}" destId="{05C9A4F2-774E-4A7E-AD76-40C0BC974DF0}" srcOrd="6" destOrd="0" presId="urn:microsoft.com/office/officeart/2008/layout/LinedList"/>
    <dgm:cxn modelId="{BF54B767-3A46-4187-8A12-D02F89D8446D}" type="presParOf" srcId="{4CEA9816-0B7F-4ADF-B5AF-101F0CE209D2}" destId="{610BC0DE-A995-4F3D-B7DC-CB3104431224}" srcOrd="7" destOrd="0" presId="urn:microsoft.com/office/officeart/2008/layout/LinedList"/>
    <dgm:cxn modelId="{E2A0AE92-171F-4A25-BC49-EE50172624C8}" type="presParOf" srcId="{610BC0DE-A995-4F3D-B7DC-CB3104431224}" destId="{7785352C-23F7-44E4-9133-AAB9B910CFB4}" srcOrd="0" destOrd="0" presId="urn:microsoft.com/office/officeart/2008/layout/LinedList"/>
    <dgm:cxn modelId="{DD1CA85C-394D-47A3-8F73-F3FB1B946797}" type="presParOf" srcId="{610BC0DE-A995-4F3D-B7DC-CB3104431224}" destId="{45DFB139-9A4A-4C73-9562-FF301DA398B5}" srcOrd="1" destOrd="0" presId="urn:microsoft.com/office/officeart/2008/layout/LinedList"/>
    <dgm:cxn modelId="{5676D850-1724-483A-8205-7EF13129D294}" type="presParOf" srcId="{4CEA9816-0B7F-4ADF-B5AF-101F0CE209D2}" destId="{99BE9A47-7AB9-41FA-940C-27F38F8010F5}" srcOrd="8" destOrd="0" presId="urn:microsoft.com/office/officeart/2008/layout/LinedList"/>
    <dgm:cxn modelId="{E58FCD87-8BB1-475C-9E6C-BFABDCDB6AAD}" type="presParOf" srcId="{4CEA9816-0B7F-4ADF-B5AF-101F0CE209D2}" destId="{AA3F839A-67E8-472E-910A-FBB64E0983CF}" srcOrd="9" destOrd="0" presId="urn:microsoft.com/office/officeart/2008/layout/LinedList"/>
    <dgm:cxn modelId="{269AB791-0826-4E01-86BE-C6CEB7D8A6E6}" type="presParOf" srcId="{AA3F839A-67E8-472E-910A-FBB64E0983CF}" destId="{A0A3DD88-0879-4F86-8C63-770AB793118D}" srcOrd="0" destOrd="0" presId="urn:microsoft.com/office/officeart/2008/layout/LinedList"/>
    <dgm:cxn modelId="{13E3E4C4-3A0E-4046-8D60-79C32DC9AEF7}" type="presParOf" srcId="{AA3F839A-67E8-472E-910A-FBB64E0983CF}" destId="{147813F5-5C56-47CB-BD01-43B34877C87C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2D1C3A02-78EC-4360-99EE-AD8866A2F8BF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D66C85F-6D99-49EE-98D5-FBF92FD81996}">
      <dgm:prSet/>
      <dgm:spPr/>
      <dgm:t>
        <a:bodyPr/>
        <a:lstStyle/>
        <a:p>
          <a:r>
            <a:rPr lang="en-US" dirty="0"/>
            <a:t>Shooting script for </a:t>
          </a:r>
          <a:r>
            <a:rPr lang="en-US" i="1" dirty="0"/>
            <a:t>Star Wars</a:t>
          </a:r>
        </a:p>
      </dgm:t>
    </dgm:pt>
    <dgm:pt modelId="{B3CD4463-267F-474D-A032-76EE3556C5AC}" type="parTrans" cxnId="{4D133FA8-4EE9-4417-89FF-0C9489C0950E}">
      <dgm:prSet/>
      <dgm:spPr/>
      <dgm:t>
        <a:bodyPr/>
        <a:lstStyle/>
        <a:p>
          <a:endParaRPr lang="en-US"/>
        </a:p>
      </dgm:t>
    </dgm:pt>
    <dgm:pt modelId="{D2D89E61-FB82-49E6-9381-DA1F8A2AEFB2}" type="sibTrans" cxnId="{4D133FA8-4EE9-4417-89FF-0C9489C0950E}">
      <dgm:prSet/>
      <dgm:spPr/>
      <dgm:t>
        <a:bodyPr/>
        <a:lstStyle/>
        <a:p>
          <a:endParaRPr lang="en-US"/>
        </a:p>
      </dgm:t>
    </dgm:pt>
    <dgm:pt modelId="{17522B71-909E-465F-84BC-06F48492C4D6}">
      <dgm:prSet/>
      <dgm:spPr/>
      <dgm:t>
        <a:bodyPr/>
        <a:lstStyle/>
        <a:p>
          <a:r>
            <a:rPr lang="en-US" dirty="0"/>
            <a:t>Updates made during production</a:t>
          </a:r>
        </a:p>
      </dgm:t>
    </dgm:pt>
    <dgm:pt modelId="{3D53AB77-EDB1-42DA-A630-52DF9BF7DBFE}" type="parTrans" cxnId="{85A451CD-53CB-437A-96A6-54C37F0B41F6}">
      <dgm:prSet/>
      <dgm:spPr/>
      <dgm:t>
        <a:bodyPr/>
        <a:lstStyle/>
        <a:p>
          <a:endParaRPr lang="en-US"/>
        </a:p>
      </dgm:t>
    </dgm:pt>
    <dgm:pt modelId="{C86E59A2-0E34-4252-A54A-F49DB1963D1F}" type="sibTrans" cxnId="{85A451CD-53CB-437A-96A6-54C37F0B41F6}">
      <dgm:prSet/>
      <dgm:spPr/>
      <dgm:t>
        <a:bodyPr/>
        <a:lstStyle/>
        <a:p>
          <a:endParaRPr lang="en-US"/>
        </a:p>
      </dgm:t>
    </dgm:pt>
    <dgm:pt modelId="{A2349C54-9850-4732-82C2-DBAA9419D86D}">
      <dgm:prSet/>
      <dgm:spPr/>
      <dgm:t>
        <a:bodyPr/>
        <a:lstStyle/>
        <a:p>
          <a:r>
            <a:rPr lang="en-US" dirty="0"/>
            <a:t>The name </a:t>
          </a:r>
          <a:r>
            <a:rPr lang="en-US" i="1" dirty="0" err="1"/>
            <a:t>Starkiller</a:t>
          </a:r>
          <a:r>
            <a:rPr lang="en-US" i="1" dirty="0"/>
            <a:t> </a:t>
          </a:r>
          <a:r>
            <a:rPr lang="en-US" i="0" dirty="0"/>
            <a:t>appears in first 54 pages, later pages name him </a:t>
          </a:r>
          <a:r>
            <a:rPr lang="en-US" i="1" dirty="0"/>
            <a:t>Skywalker</a:t>
          </a:r>
        </a:p>
      </dgm:t>
    </dgm:pt>
    <dgm:pt modelId="{AD8A6B32-0E93-42D5-A653-D15FD8EFAA3D}" type="parTrans" cxnId="{0D8F6FCB-BAD3-428A-AB6C-BA880B597D3D}">
      <dgm:prSet/>
      <dgm:spPr/>
      <dgm:t>
        <a:bodyPr/>
        <a:lstStyle/>
        <a:p>
          <a:endParaRPr lang="en-US"/>
        </a:p>
      </dgm:t>
    </dgm:pt>
    <dgm:pt modelId="{DA0BCA61-003F-41D1-8947-3E2EC6500084}" type="sibTrans" cxnId="{0D8F6FCB-BAD3-428A-AB6C-BA880B597D3D}">
      <dgm:prSet/>
      <dgm:spPr/>
      <dgm:t>
        <a:bodyPr/>
        <a:lstStyle/>
        <a:p>
          <a:endParaRPr lang="en-US"/>
        </a:p>
      </dgm:t>
    </dgm:pt>
    <dgm:pt modelId="{5B2AB693-5438-4C7A-8F55-89C2326687EA}">
      <dgm:prSet/>
      <dgm:spPr/>
      <dgm:t>
        <a:bodyPr/>
        <a:lstStyle/>
        <a:p>
          <a:r>
            <a:rPr lang="en-US" dirty="0"/>
            <a:t>Includes several deleted scenes, including early scenes with Luke</a:t>
          </a:r>
        </a:p>
      </dgm:t>
    </dgm:pt>
    <dgm:pt modelId="{2E552C8C-1742-49F3-858B-51A20250D8B5}" type="parTrans" cxnId="{370EA941-D586-4966-97C9-D404B3D129CC}">
      <dgm:prSet/>
      <dgm:spPr/>
      <dgm:t>
        <a:bodyPr/>
        <a:lstStyle/>
        <a:p>
          <a:endParaRPr lang="en-US"/>
        </a:p>
      </dgm:t>
    </dgm:pt>
    <dgm:pt modelId="{D6A6C2D6-D694-4C35-91FE-1C260FA83AA5}" type="sibTrans" cxnId="{370EA941-D586-4966-97C9-D404B3D129CC}">
      <dgm:prSet/>
      <dgm:spPr/>
      <dgm:t>
        <a:bodyPr/>
        <a:lstStyle/>
        <a:p>
          <a:endParaRPr lang="en-US"/>
        </a:p>
      </dgm:t>
    </dgm:pt>
    <dgm:pt modelId="{D840A34C-1E0B-4420-B0A9-CDC73141918E}">
      <dgm:prSet/>
      <dgm:spPr/>
      <dgm:t>
        <a:bodyPr/>
        <a:lstStyle/>
        <a:p>
          <a:r>
            <a:rPr lang="en-US" dirty="0"/>
            <a:t>Other dialogue changes were made either by Lucas or actors ad-libbing</a:t>
          </a:r>
        </a:p>
      </dgm:t>
    </dgm:pt>
    <dgm:pt modelId="{37A15B6D-8587-422C-B85D-420F95AB49AB}" type="parTrans" cxnId="{5FD61ACF-A227-471F-9DD6-ADC5CCD9CA33}">
      <dgm:prSet/>
      <dgm:spPr/>
      <dgm:t>
        <a:bodyPr/>
        <a:lstStyle/>
        <a:p>
          <a:endParaRPr lang="en-US"/>
        </a:p>
      </dgm:t>
    </dgm:pt>
    <dgm:pt modelId="{4AB3933F-415F-4960-BCE7-61CE81F40051}" type="sibTrans" cxnId="{5FD61ACF-A227-471F-9DD6-ADC5CCD9CA33}">
      <dgm:prSet/>
      <dgm:spPr/>
      <dgm:t>
        <a:bodyPr/>
        <a:lstStyle/>
        <a:p>
          <a:endParaRPr lang="en-US"/>
        </a:p>
      </dgm:t>
    </dgm:pt>
    <dgm:pt modelId="{4CEA9816-0B7F-4ADF-B5AF-101F0CE209D2}" type="pres">
      <dgm:prSet presAssocID="{2D1C3A02-78EC-4360-99EE-AD8866A2F8BF}" presName="vert0" presStyleCnt="0">
        <dgm:presLayoutVars>
          <dgm:dir/>
          <dgm:animOne val="branch"/>
          <dgm:animLvl val="lvl"/>
        </dgm:presLayoutVars>
      </dgm:prSet>
      <dgm:spPr/>
    </dgm:pt>
    <dgm:pt modelId="{F2736114-F3EF-43B1-AEB9-E5820FBA5580}" type="pres">
      <dgm:prSet presAssocID="{AD66C85F-6D99-49EE-98D5-FBF92FD81996}" presName="thickLine" presStyleLbl="alignNode1" presStyleIdx="0" presStyleCnt="5"/>
      <dgm:spPr/>
    </dgm:pt>
    <dgm:pt modelId="{94EFB547-B7E2-4469-8D1D-EE0934784566}" type="pres">
      <dgm:prSet presAssocID="{AD66C85F-6D99-49EE-98D5-FBF92FD81996}" presName="horz1" presStyleCnt="0"/>
      <dgm:spPr/>
    </dgm:pt>
    <dgm:pt modelId="{734D15D2-48DF-456C-8683-E48B75706426}" type="pres">
      <dgm:prSet presAssocID="{AD66C85F-6D99-49EE-98D5-FBF92FD81996}" presName="tx1" presStyleLbl="revTx" presStyleIdx="0" presStyleCnt="5"/>
      <dgm:spPr/>
    </dgm:pt>
    <dgm:pt modelId="{8E3A95ED-7FFB-4BB7-BF3C-B8A3D851FA0D}" type="pres">
      <dgm:prSet presAssocID="{AD66C85F-6D99-49EE-98D5-FBF92FD81996}" presName="vert1" presStyleCnt="0"/>
      <dgm:spPr/>
    </dgm:pt>
    <dgm:pt modelId="{8F7E26DA-5E22-4183-8203-3F5A8081209F}" type="pres">
      <dgm:prSet presAssocID="{17522B71-909E-465F-84BC-06F48492C4D6}" presName="thickLine" presStyleLbl="alignNode1" presStyleIdx="1" presStyleCnt="5"/>
      <dgm:spPr/>
    </dgm:pt>
    <dgm:pt modelId="{C2BAEE58-CEB4-4B56-849D-418484118319}" type="pres">
      <dgm:prSet presAssocID="{17522B71-909E-465F-84BC-06F48492C4D6}" presName="horz1" presStyleCnt="0"/>
      <dgm:spPr/>
    </dgm:pt>
    <dgm:pt modelId="{BA12461F-4ED9-44CE-8546-C4B07F546574}" type="pres">
      <dgm:prSet presAssocID="{17522B71-909E-465F-84BC-06F48492C4D6}" presName="tx1" presStyleLbl="revTx" presStyleIdx="1" presStyleCnt="5"/>
      <dgm:spPr/>
    </dgm:pt>
    <dgm:pt modelId="{2BFEA88F-58A0-47E2-B486-0C38C29513F5}" type="pres">
      <dgm:prSet presAssocID="{17522B71-909E-465F-84BC-06F48492C4D6}" presName="vert1" presStyleCnt="0"/>
      <dgm:spPr/>
    </dgm:pt>
    <dgm:pt modelId="{8D258784-15B7-40E5-AB32-C2B25E0EB325}" type="pres">
      <dgm:prSet presAssocID="{A2349C54-9850-4732-82C2-DBAA9419D86D}" presName="thickLine" presStyleLbl="alignNode1" presStyleIdx="2" presStyleCnt="5"/>
      <dgm:spPr/>
    </dgm:pt>
    <dgm:pt modelId="{FE3C41C1-9379-43B6-8422-53FC953A6373}" type="pres">
      <dgm:prSet presAssocID="{A2349C54-9850-4732-82C2-DBAA9419D86D}" presName="horz1" presStyleCnt="0"/>
      <dgm:spPr/>
    </dgm:pt>
    <dgm:pt modelId="{153AC4F7-D507-43B9-9A0B-CD2B2BC311BE}" type="pres">
      <dgm:prSet presAssocID="{A2349C54-9850-4732-82C2-DBAA9419D86D}" presName="tx1" presStyleLbl="revTx" presStyleIdx="2" presStyleCnt="5"/>
      <dgm:spPr/>
    </dgm:pt>
    <dgm:pt modelId="{4D187B0A-EC8A-4E67-879B-A65917CB587A}" type="pres">
      <dgm:prSet presAssocID="{A2349C54-9850-4732-82C2-DBAA9419D86D}" presName="vert1" presStyleCnt="0"/>
      <dgm:spPr/>
    </dgm:pt>
    <dgm:pt modelId="{05C9A4F2-774E-4A7E-AD76-40C0BC974DF0}" type="pres">
      <dgm:prSet presAssocID="{5B2AB693-5438-4C7A-8F55-89C2326687EA}" presName="thickLine" presStyleLbl="alignNode1" presStyleIdx="3" presStyleCnt="5"/>
      <dgm:spPr/>
    </dgm:pt>
    <dgm:pt modelId="{610BC0DE-A995-4F3D-B7DC-CB3104431224}" type="pres">
      <dgm:prSet presAssocID="{5B2AB693-5438-4C7A-8F55-89C2326687EA}" presName="horz1" presStyleCnt="0"/>
      <dgm:spPr/>
    </dgm:pt>
    <dgm:pt modelId="{7785352C-23F7-44E4-9133-AAB9B910CFB4}" type="pres">
      <dgm:prSet presAssocID="{5B2AB693-5438-4C7A-8F55-89C2326687EA}" presName="tx1" presStyleLbl="revTx" presStyleIdx="3" presStyleCnt="5"/>
      <dgm:spPr/>
    </dgm:pt>
    <dgm:pt modelId="{45DFB139-9A4A-4C73-9562-FF301DA398B5}" type="pres">
      <dgm:prSet presAssocID="{5B2AB693-5438-4C7A-8F55-89C2326687EA}" presName="vert1" presStyleCnt="0"/>
      <dgm:spPr/>
    </dgm:pt>
    <dgm:pt modelId="{99BE9A47-7AB9-41FA-940C-27F38F8010F5}" type="pres">
      <dgm:prSet presAssocID="{D840A34C-1E0B-4420-B0A9-CDC73141918E}" presName="thickLine" presStyleLbl="alignNode1" presStyleIdx="4" presStyleCnt="5"/>
      <dgm:spPr/>
    </dgm:pt>
    <dgm:pt modelId="{AA3F839A-67E8-472E-910A-FBB64E0983CF}" type="pres">
      <dgm:prSet presAssocID="{D840A34C-1E0B-4420-B0A9-CDC73141918E}" presName="horz1" presStyleCnt="0"/>
      <dgm:spPr/>
    </dgm:pt>
    <dgm:pt modelId="{A0A3DD88-0879-4F86-8C63-770AB793118D}" type="pres">
      <dgm:prSet presAssocID="{D840A34C-1E0B-4420-B0A9-CDC73141918E}" presName="tx1" presStyleLbl="revTx" presStyleIdx="4" presStyleCnt="5"/>
      <dgm:spPr/>
    </dgm:pt>
    <dgm:pt modelId="{147813F5-5C56-47CB-BD01-43B34877C87C}" type="pres">
      <dgm:prSet presAssocID="{D840A34C-1E0B-4420-B0A9-CDC73141918E}" presName="vert1" presStyleCnt="0"/>
      <dgm:spPr/>
    </dgm:pt>
  </dgm:ptLst>
  <dgm:cxnLst>
    <dgm:cxn modelId="{8BEC4210-D6F9-4A56-84AF-6D3CF228F521}" type="presOf" srcId="{17522B71-909E-465F-84BC-06F48492C4D6}" destId="{BA12461F-4ED9-44CE-8546-C4B07F546574}" srcOrd="0" destOrd="0" presId="urn:microsoft.com/office/officeart/2008/layout/LinedList"/>
    <dgm:cxn modelId="{6C593819-5B28-4E57-BA31-C125287F72BF}" type="presOf" srcId="{5B2AB693-5438-4C7A-8F55-89C2326687EA}" destId="{7785352C-23F7-44E4-9133-AAB9B910CFB4}" srcOrd="0" destOrd="0" presId="urn:microsoft.com/office/officeart/2008/layout/LinedList"/>
    <dgm:cxn modelId="{8EF27F1E-1B28-446A-9BD9-48FD6B8ECEF6}" type="presOf" srcId="{D840A34C-1E0B-4420-B0A9-CDC73141918E}" destId="{A0A3DD88-0879-4F86-8C63-770AB793118D}" srcOrd="0" destOrd="0" presId="urn:microsoft.com/office/officeart/2008/layout/LinedList"/>
    <dgm:cxn modelId="{370EA941-D586-4966-97C9-D404B3D129CC}" srcId="{2D1C3A02-78EC-4360-99EE-AD8866A2F8BF}" destId="{5B2AB693-5438-4C7A-8F55-89C2326687EA}" srcOrd="3" destOrd="0" parTransId="{2E552C8C-1742-49F3-858B-51A20250D8B5}" sibTransId="{D6A6C2D6-D694-4C35-91FE-1C260FA83AA5}"/>
    <dgm:cxn modelId="{CBE1F386-219C-47CC-8180-680090F5C67D}" type="presOf" srcId="{A2349C54-9850-4732-82C2-DBAA9419D86D}" destId="{153AC4F7-D507-43B9-9A0B-CD2B2BC311BE}" srcOrd="0" destOrd="0" presId="urn:microsoft.com/office/officeart/2008/layout/LinedList"/>
    <dgm:cxn modelId="{4D133FA8-4EE9-4417-89FF-0C9489C0950E}" srcId="{2D1C3A02-78EC-4360-99EE-AD8866A2F8BF}" destId="{AD66C85F-6D99-49EE-98D5-FBF92FD81996}" srcOrd="0" destOrd="0" parTransId="{B3CD4463-267F-474D-A032-76EE3556C5AC}" sibTransId="{D2D89E61-FB82-49E6-9381-DA1F8A2AEFB2}"/>
    <dgm:cxn modelId="{578CF7B7-95F8-4F72-9BA3-6A2B46437330}" type="presOf" srcId="{2D1C3A02-78EC-4360-99EE-AD8866A2F8BF}" destId="{4CEA9816-0B7F-4ADF-B5AF-101F0CE209D2}" srcOrd="0" destOrd="0" presId="urn:microsoft.com/office/officeart/2008/layout/LinedList"/>
    <dgm:cxn modelId="{E2EFDBBF-7863-4954-BE8A-9F513E6A25E8}" type="presOf" srcId="{AD66C85F-6D99-49EE-98D5-FBF92FD81996}" destId="{734D15D2-48DF-456C-8683-E48B75706426}" srcOrd="0" destOrd="0" presId="urn:microsoft.com/office/officeart/2008/layout/LinedList"/>
    <dgm:cxn modelId="{0D8F6FCB-BAD3-428A-AB6C-BA880B597D3D}" srcId="{2D1C3A02-78EC-4360-99EE-AD8866A2F8BF}" destId="{A2349C54-9850-4732-82C2-DBAA9419D86D}" srcOrd="2" destOrd="0" parTransId="{AD8A6B32-0E93-42D5-A653-D15FD8EFAA3D}" sibTransId="{DA0BCA61-003F-41D1-8947-3E2EC6500084}"/>
    <dgm:cxn modelId="{85A451CD-53CB-437A-96A6-54C37F0B41F6}" srcId="{2D1C3A02-78EC-4360-99EE-AD8866A2F8BF}" destId="{17522B71-909E-465F-84BC-06F48492C4D6}" srcOrd="1" destOrd="0" parTransId="{3D53AB77-EDB1-42DA-A630-52DF9BF7DBFE}" sibTransId="{C86E59A2-0E34-4252-A54A-F49DB1963D1F}"/>
    <dgm:cxn modelId="{5FD61ACF-A227-471F-9DD6-ADC5CCD9CA33}" srcId="{2D1C3A02-78EC-4360-99EE-AD8866A2F8BF}" destId="{D840A34C-1E0B-4420-B0A9-CDC73141918E}" srcOrd="4" destOrd="0" parTransId="{37A15B6D-8587-422C-B85D-420F95AB49AB}" sibTransId="{4AB3933F-415F-4960-BCE7-61CE81F40051}"/>
    <dgm:cxn modelId="{FD862581-9368-4B18-9E0C-032633ED0C67}" type="presParOf" srcId="{4CEA9816-0B7F-4ADF-B5AF-101F0CE209D2}" destId="{F2736114-F3EF-43B1-AEB9-E5820FBA5580}" srcOrd="0" destOrd="0" presId="urn:microsoft.com/office/officeart/2008/layout/LinedList"/>
    <dgm:cxn modelId="{B235E03A-FAA9-4913-BED4-61D6247562D6}" type="presParOf" srcId="{4CEA9816-0B7F-4ADF-B5AF-101F0CE209D2}" destId="{94EFB547-B7E2-4469-8D1D-EE0934784566}" srcOrd="1" destOrd="0" presId="urn:microsoft.com/office/officeart/2008/layout/LinedList"/>
    <dgm:cxn modelId="{2416CC64-BBF1-49FE-ABE7-CFB8D04C6E13}" type="presParOf" srcId="{94EFB547-B7E2-4469-8D1D-EE0934784566}" destId="{734D15D2-48DF-456C-8683-E48B75706426}" srcOrd="0" destOrd="0" presId="urn:microsoft.com/office/officeart/2008/layout/LinedList"/>
    <dgm:cxn modelId="{6064995A-38AE-4FA6-9092-CB9A8099357D}" type="presParOf" srcId="{94EFB547-B7E2-4469-8D1D-EE0934784566}" destId="{8E3A95ED-7FFB-4BB7-BF3C-B8A3D851FA0D}" srcOrd="1" destOrd="0" presId="urn:microsoft.com/office/officeart/2008/layout/LinedList"/>
    <dgm:cxn modelId="{23E8441B-157D-44A1-B6EC-FB5668112B71}" type="presParOf" srcId="{4CEA9816-0B7F-4ADF-B5AF-101F0CE209D2}" destId="{8F7E26DA-5E22-4183-8203-3F5A8081209F}" srcOrd="2" destOrd="0" presId="urn:microsoft.com/office/officeart/2008/layout/LinedList"/>
    <dgm:cxn modelId="{271143E2-0018-409F-BF18-A44DBD4650F8}" type="presParOf" srcId="{4CEA9816-0B7F-4ADF-B5AF-101F0CE209D2}" destId="{C2BAEE58-CEB4-4B56-849D-418484118319}" srcOrd="3" destOrd="0" presId="urn:microsoft.com/office/officeart/2008/layout/LinedList"/>
    <dgm:cxn modelId="{E41E505D-9660-4432-B575-E88D6E7F44F7}" type="presParOf" srcId="{C2BAEE58-CEB4-4B56-849D-418484118319}" destId="{BA12461F-4ED9-44CE-8546-C4B07F546574}" srcOrd="0" destOrd="0" presId="urn:microsoft.com/office/officeart/2008/layout/LinedList"/>
    <dgm:cxn modelId="{2A83699E-45FF-4561-A4F6-22ECB9CB7933}" type="presParOf" srcId="{C2BAEE58-CEB4-4B56-849D-418484118319}" destId="{2BFEA88F-58A0-47E2-B486-0C38C29513F5}" srcOrd="1" destOrd="0" presId="urn:microsoft.com/office/officeart/2008/layout/LinedList"/>
    <dgm:cxn modelId="{2D7E441A-268B-4878-8970-43579F317062}" type="presParOf" srcId="{4CEA9816-0B7F-4ADF-B5AF-101F0CE209D2}" destId="{8D258784-15B7-40E5-AB32-C2B25E0EB325}" srcOrd="4" destOrd="0" presId="urn:microsoft.com/office/officeart/2008/layout/LinedList"/>
    <dgm:cxn modelId="{719F1995-0E4D-4ED5-9871-FFAD98D5532D}" type="presParOf" srcId="{4CEA9816-0B7F-4ADF-B5AF-101F0CE209D2}" destId="{FE3C41C1-9379-43B6-8422-53FC953A6373}" srcOrd="5" destOrd="0" presId="urn:microsoft.com/office/officeart/2008/layout/LinedList"/>
    <dgm:cxn modelId="{B11BECC0-82BB-43E7-BB70-B996F3228E7C}" type="presParOf" srcId="{FE3C41C1-9379-43B6-8422-53FC953A6373}" destId="{153AC4F7-D507-43B9-9A0B-CD2B2BC311BE}" srcOrd="0" destOrd="0" presId="urn:microsoft.com/office/officeart/2008/layout/LinedList"/>
    <dgm:cxn modelId="{8C6ABFA9-2D57-41AF-9514-4AFCEC8A8F17}" type="presParOf" srcId="{FE3C41C1-9379-43B6-8422-53FC953A6373}" destId="{4D187B0A-EC8A-4E67-879B-A65917CB587A}" srcOrd="1" destOrd="0" presId="urn:microsoft.com/office/officeart/2008/layout/LinedList"/>
    <dgm:cxn modelId="{917959F9-A7E2-439F-B212-8154BE6DDB60}" type="presParOf" srcId="{4CEA9816-0B7F-4ADF-B5AF-101F0CE209D2}" destId="{05C9A4F2-774E-4A7E-AD76-40C0BC974DF0}" srcOrd="6" destOrd="0" presId="urn:microsoft.com/office/officeart/2008/layout/LinedList"/>
    <dgm:cxn modelId="{BF54B767-3A46-4187-8A12-D02F89D8446D}" type="presParOf" srcId="{4CEA9816-0B7F-4ADF-B5AF-101F0CE209D2}" destId="{610BC0DE-A995-4F3D-B7DC-CB3104431224}" srcOrd="7" destOrd="0" presId="urn:microsoft.com/office/officeart/2008/layout/LinedList"/>
    <dgm:cxn modelId="{E2A0AE92-171F-4A25-BC49-EE50172624C8}" type="presParOf" srcId="{610BC0DE-A995-4F3D-B7DC-CB3104431224}" destId="{7785352C-23F7-44E4-9133-AAB9B910CFB4}" srcOrd="0" destOrd="0" presId="urn:microsoft.com/office/officeart/2008/layout/LinedList"/>
    <dgm:cxn modelId="{DD1CA85C-394D-47A3-8F73-F3FB1B946797}" type="presParOf" srcId="{610BC0DE-A995-4F3D-B7DC-CB3104431224}" destId="{45DFB139-9A4A-4C73-9562-FF301DA398B5}" srcOrd="1" destOrd="0" presId="urn:microsoft.com/office/officeart/2008/layout/LinedList"/>
    <dgm:cxn modelId="{5676D850-1724-483A-8205-7EF13129D294}" type="presParOf" srcId="{4CEA9816-0B7F-4ADF-B5AF-101F0CE209D2}" destId="{99BE9A47-7AB9-41FA-940C-27F38F8010F5}" srcOrd="8" destOrd="0" presId="urn:microsoft.com/office/officeart/2008/layout/LinedList"/>
    <dgm:cxn modelId="{E58FCD87-8BB1-475C-9E6C-BFABDCDB6AAD}" type="presParOf" srcId="{4CEA9816-0B7F-4ADF-B5AF-101F0CE209D2}" destId="{AA3F839A-67E8-472E-910A-FBB64E0983CF}" srcOrd="9" destOrd="0" presId="urn:microsoft.com/office/officeart/2008/layout/LinedList"/>
    <dgm:cxn modelId="{269AB791-0826-4E01-86BE-C6CEB7D8A6E6}" type="presParOf" srcId="{AA3F839A-67E8-472E-910A-FBB64E0983CF}" destId="{A0A3DD88-0879-4F86-8C63-770AB793118D}" srcOrd="0" destOrd="0" presId="urn:microsoft.com/office/officeart/2008/layout/LinedList"/>
    <dgm:cxn modelId="{13E3E4C4-3A0E-4046-8D60-79C32DC9AEF7}" type="presParOf" srcId="{AA3F839A-67E8-472E-910A-FBB64E0983CF}" destId="{147813F5-5C56-47CB-BD01-43B34877C87C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2D1C3A02-78EC-4360-99EE-AD8866A2F8BF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D66C85F-6D99-49EE-98D5-FBF92FD81996}">
      <dgm:prSet/>
      <dgm:spPr/>
      <dgm:t>
        <a:bodyPr/>
        <a:lstStyle/>
        <a:p>
          <a:r>
            <a:rPr lang="en-US" dirty="0"/>
            <a:t>First edition, 1978</a:t>
          </a:r>
        </a:p>
      </dgm:t>
    </dgm:pt>
    <dgm:pt modelId="{B3CD4463-267F-474D-A032-76EE3556C5AC}" type="parTrans" cxnId="{4D133FA8-4EE9-4417-89FF-0C9489C0950E}">
      <dgm:prSet/>
      <dgm:spPr/>
      <dgm:t>
        <a:bodyPr/>
        <a:lstStyle/>
        <a:p>
          <a:endParaRPr lang="en-US"/>
        </a:p>
      </dgm:t>
    </dgm:pt>
    <dgm:pt modelId="{D2D89E61-FB82-49E6-9381-DA1F8A2AEFB2}" type="sibTrans" cxnId="{4D133FA8-4EE9-4417-89FF-0C9489C0950E}">
      <dgm:prSet/>
      <dgm:spPr/>
      <dgm:t>
        <a:bodyPr/>
        <a:lstStyle/>
        <a:p>
          <a:endParaRPr lang="en-US"/>
        </a:p>
      </dgm:t>
    </dgm:pt>
    <dgm:pt modelId="{6E399261-85EE-4D41-9A55-B44AAA8BA91B}">
      <dgm:prSet/>
      <dgm:spPr/>
      <dgm:t>
        <a:bodyPr/>
        <a:lstStyle/>
        <a:p>
          <a:r>
            <a:rPr lang="en-US" dirty="0"/>
            <a:t>First Star Wars expanded universe book</a:t>
          </a:r>
        </a:p>
      </dgm:t>
    </dgm:pt>
    <dgm:pt modelId="{80981A70-2316-4746-8999-91F641347B4A}" type="parTrans" cxnId="{E62848EF-B463-45ED-8E91-FE1B708CB624}">
      <dgm:prSet/>
      <dgm:spPr/>
      <dgm:t>
        <a:bodyPr/>
        <a:lstStyle/>
        <a:p>
          <a:endParaRPr lang="en-US"/>
        </a:p>
      </dgm:t>
    </dgm:pt>
    <dgm:pt modelId="{D4C425D5-C0E4-4E1F-90E3-4B1FB93ADB9A}" type="sibTrans" cxnId="{E62848EF-B463-45ED-8E91-FE1B708CB624}">
      <dgm:prSet/>
      <dgm:spPr/>
      <dgm:t>
        <a:bodyPr/>
        <a:lstStyle/>
        <a:p>
          <a:endParaRPr lang="en-US"/>
        </a:p>
      </dgm:t>
    </dgm:pt>
    <dgm:pt modelId="{5EC9450F-59CE-4F14-9211-A4339E3853BD}">
      <dgm:prSet/>
      <dgm:spPr/>
      <dgm:t>
        <a:bodyPr/>
        <a:lstStyle/>
        <a:p>
          <a:r>
            <a:rPr lang="en-US" dirty="0"/>
            <a:t>Plot: Luke and Leia seek </a:t>
          </a:r>
          <a:r>
            <a:rPr lang="en-US" b="0" dirty="0" err="1"/>
            <a:t>Kaiburr</a:t>
          </a:r>
          <a:r>
            <a:rPr lang="en-US" b="0" dirty="0"/>
            <a:t> crystal and encounter Darth Vader</a:t>
          </a:r>
        </a:p>
      </dgm:t>
    </dgm:pt>
    <dgm:pt modelId="{4D4EE75F-3A4A-4C1F-A748-6739A379A136}" type="parTrans" cxnId="{DFEFB600-8F23-47C2-A659-DA787AB2CFAD}">
      <dgm:prSet/>
      <dgm:spPr/>
      <dgm:t>
        <a:bodyPr/>
        <a:lstStyle/>
        <a:p>
          <a:endParaRPr lang="en-US"/>
        </a:p>
      </dgm:t>
    </dgm:pt>
    <dgm:pt modelId="{13B70C03-62B9-47D7-A493-EE1B2FF601E5}" type="sibTrans" cxnId="{DFEFB600-8F23-47C2-A659-DA787AB2CFAD}">
      <dgm:prSet/>
      <dgm:spPr/>
      <dgm:t>
        <a:bodyPr/>
        <a:lstStyle/>
        <a:p>
          <a:endParaRPr lang="en-US"/>
        </a:p>
      </dgm:t>
    </dgm:pt>
    <dgm:pt modelId="{9D334BD8-B6AE-4E1C-9CE8-A96EB197CBAB}">
      <dgm:prSet/>
      <dgm:spPr/>
      <dgm:t>
        <a:bodyPr/>
        <a:lstStyle/>
        <a:p>
          <a:r>
            <a:rPr lang="en-US" dirty="0"/>
            <a:t>Foster also wrote novelization of original film</a:t>
          </a:r>
        </a:p>
      </dgm:t>
    </dgm:pt>
    <dgm:pt modelId="{B19BC581-5794-4807-B890-479C1EF7BDEF}" type="parTrans" cxnId="{C60C436D-1120-46C3-B143-E42C6CDDBC99}">
      <dgm:prSet/>
      <dgm:spPr/>
      <dgm:t>
        <a:bodyPr/>
        <a:lstStyle/>
        <a:p>
          <a:endParaRPr lang="en-US"/>
        </a:p>
      </dgm:t>
    </dgm:pt>
    <dgm:pt modelId="{5F763820-305C-435D-987A-4D1FA8F45D40}" type="sibTrans" cxnId="{C60C436D-1120-46C3-B143-E42C6CDDBC99}">
      <dgm:prSet/>
      <dgm:spPr/>
      <dgm:t>
        <a:bodyPr/>
        <a:lstStyle/>
        <a:p>
          <a:endParaRPr lang="en-US"/>
        </a:p>
      </dgm:t>
    </dgm:pt>
    <dgm:pt modelId="{B2F9E083-49C5-455A-820E-F6A019A1D916}">
      <dgm:prSet/>
      <dgm:spPr/>
      <dgm:t>
        <a:bodyPr/>
        <a:lstStyle/>
        <a:p>
          <a:r>
            <a:rPr lang="en-US" dirty="0"/>
            <a:t>Foster wrote </a:t>
          </a:r>
          <a:r>
            <a:rPr lang="en-US" i="1" dirty="0"/>
            <a:t>Splinter </a:t>
          </a:r>
          <a:r>
            <a:rPr lang="en-US" i="0" dirty="0"/>
            <a:t>during production of original film to be a cheap sequel</a:t>
          </a:r>
          <a:endParaRPr lang="en-US" dirty="0"/>
        </a:p>
      </dgm:t>
    </dgm:pt>
    <dgm:pt modelId="{3E615A20-D9BB-4005-9E71-500A76FD7A54}" type="parTrans" cxnId="{19201897-0189-483C-A3FE-198299D7F432}">
      <dgm:prSet/>
      <dgm:spPr/>
      <dgm:t>
        <a:bodyPr/>
        <a:lstStyle/>
        <a:p>
          <a:endParaRPr lang="en-US"/>
        </a:p>
      </dgm:t>
    </dgm:pt>
    <dgm:pt modelId="{BD98B4AC-F359-46EA-B522-DA1AC642642E}" type="sibTrans" cxnId="{19201897-0189-483C-A3FE-198299D7F432}">
      <dgm:prSet/>
      <dgm:spPr/>
      <dgm:t>
        <a:bodyPr/>
        <a:lstStyle/>
        <a:p>
          <a:endParaRPr lang="en-US"/>
        </a:p>
      </dgm:t>
    </dgm:pt>
    <dgm:pt modelId="{4CEA9816-0B7F-4ADF-B5AF-101F0CE209D2}" type="pres">
      <dgm:prSet presAssocID="{2D1C3A02-78EC-4360-99EE-AD8866A2F8BF}" presName="vert0" presStyleCnt="0">
        <dgm:presLayoutVars>
          <dgm:dir/>
          <dgm:animOne val="branch"/>
          <dgm:animLvl val="lvl"/>
        </dgm:presLayoutVars>
      </dgm:prSet>
      <dgm:spPr/>
    </dgm:pt>
    <dgm:pt modelId="{F2736114-F3EF-43B1-AEB9-E5820FBA5580}" type="pres">
      <dgm:prSet presAssocID="{AD66C85F-6D99-49EE-98D5-FBF92FD81996}" presName="thickLine" presStyleLbl="alignNode1" presStyleIdx="0" presStyleCnt="5"/>
      <dgm:spPr/>
    </dgm:pt>
    <dgm:pt modelId="{94EFB547-B7E2-4469-8D1D-EE0934784566}" type="pres">
      <dgm:prSet presAssocID="{AD66C85F-6D99-49EE-98D5-FBF92FD81996}" presName="horz1" presStyleCnt="0"/>
      <dgm:spPr/>
    </dgm:pt>
    <dgm:pt modelId="{734D15D2-48DF-456C-8683-E48B75706426}" type="pres">
      <dgm:prSet presAssocID="{AD66C85F-6D99-49EE-98D5-FBF92FD81996}" presName="tx1" presStyleLbl="revTx" presStyleIdx="0" presStyleCnt="5"/>
      <dgm:spPr/>
    </dgm:pt>
    <dgm:pt modelId="{8E3A95ED-7FFB-4BB7-BF3C-B8A3D851FA0D}" type="pres">
      <dgm:prSet presAssocID="{AD66C85F-6D99-49EE-98D5-FBF92FD81996}" presName="vert1" presStyleCnt="0"/>
      <dgm:spPr/>
    </dgm:pt>
    <dgm:pt modelId="{18FAF61B-375A-4CAE-BBC3-AB0C50D3CDDA}" type="pres">
      <dgm:prSet presAssocID="{6E399261-85EE-4D41-9A55-B44AAA8BA91B}" presName="thickLine" presStyleLbl="alignNode1" presStyleIdx="1" presStyleCnt="5"/>
      <dgm:spPr/>
    </dgm:pt>
    <dgm:pt modelId="{966F38BE-513D-491F-A4BD-C303362962A6}" type="pres">
      <dgm:prSet presAssocID="{6E399261-85EE-4D41-9A55-B44AAA8BA91B}" presName="horz1" presStyleCnt="0"/>
      <dgm:spPr/>
    </dgm:pt>
    <dgm:pt modelId="{A7CEF42C-F9A3-4C85-9ADF-AF6474FB950D}" type="pres">
      <dgm:prSet presAssocID="{6E399261-85EE-4D41-9A55-B44AAA8BA91B}" presName="tx1" presStyleLbl="revTx" presStyleIdx="1" presStyleCnt="5"/>
      <dgm:spPr/>
    </dgm:pt>
    <dgm:pt modelId="{2AD63D7C-8CD0-4CE3-BEDA-F665E490FD01}" type="pres">
      <dgm:prSet presAssocID="{6E399261-85EE-4D41-9A55-B44AAA8BA91B}" presName="vert1" presStyleCnt="0"/>
      <dgm:spPr/>
    </dgm:pt>
    <dgm:pt modelId="{381280ED-EC40-4932-BC10-A36C0E7312A9}" type="pres">
      <dgm:prSet presAssocID="{9D334BD8-B6AE-4E1C-9CE8-A96EB197CBAB}" presName="thickLine" presStyleLbl="alignNode1" presStyleIdx="2" presStyleCnt="5"/>
      <dgm:spPr/>
    </dgm:pt>
    <dgm:pt modelId="{604BC35E-556F-4B23-9FD8-B13C76021C39}" type="pres">
      <dgm:prSet presAssocID="{9D334BD8-B6AE-4E1C-9CE8-A96EB197CBAB}" presName="horz1" presStyleCnt="0"/>
      <dgm:spPr/>
    </dgm:pt>
    <dgm:pt modelId="{ADB81985-D448-4A59-8470-674F7995E1CE}" type="pres">
      <dgm:prSet presAssocID="{9D334BD8-B6AE-4E1C-9CE8-A96EB197CBAB}" presName="tx1" presStyleLbl="revTx" presStyleIdx="2" presStyleCnt="5"/>
      <dgm:spPr/>
    </dgm:pt>
    <dgm:pt modelId="{983F7DE1-7994-4820-93AF-9EAB083EC70B}" type="pres">
      <dgm:prSet presAssocID="{9D334BD8-B6AE-4E1C-9CE8-A96EB197CBAB}" presName="vert1" presStyleCnt="0"/>
      <dgm:spPr/>
    </dgm:pt>
    <dgm:pt modelId="{F87CD17C-D99F-4A44-B7E9-202B7C78718D}" type="pres">
      <dgm:prSet presAssocID="{B2F9E083-49C5-455A-820E-F6A019A1D916}" presName="thickLine" presStyleLbl="alignNode1" presStyleIdx="3" presStyleCnt="5"/>
      <dgm:spPr/>
    </dgm:pt>
    <dgm:pt modelId="{3FAE53FE-6F28-46C1-8653-3AEA5AECD4FC}" type="pres">
      <dgm:prSet presAssocID="{B2F9E083-49C5-455A-820E-F6A019A1D916}" presName="horz1" presStyleCnt="0"/>
      <dgm:spPr/>
    </dgm:pt>
    <dgm:pt modelId="{BB651E03-C33B-40C6-934D-EAE8CC094384}" type="pres">
      <dgm:prSet presAssocID="{B2F9E083-49C5-455A-820E-F6A019A1D916}" presName="tx1" presStyleLbl="revTx" presStyleIdx="3" presStyleCnt="5"/>
      <dgm:spPr/>
    </dgm:pt>
    <dgm:pt modelId="{9FAE245B-C703-4815-BF16-E723595EA0A6}" type="pres">
      <dgm:prSet presAssocID="{B2F9E083-49C5-455A-820E-F6A019A1D916}" presName="vert1" presStyleCnt="0"/>
      <dgm:spPr/>
    </dgm:pt>
    <dgm:pt modelId="{D8BC7F10-80DA-40EF-AA3A-4370E859B95E}" type="pres">
      <dgm:prSet presAssocID="{5EC9450F-59CE-4F14-9211-A4339E3853BD}" presName="thickLine" presStyleLbl="alignNode1" presStyleIdx="4" presStyleCnt="5"/>
      <dgm:spPr/>
    </dgm:pt>
    <dgm:pt modelId="{78EFD36B-0016-463B-9844-11B8F795D8B0}" type="pres">
      <dgm:prSet presAssocID="{5EC9450F-59CE-4F14-9211-A4339E3853BD}" presName="horz1" presStyleCnt="0"/>
      <dgm:spPr/>
    </dgm:pt>
    <dgm:pt modelId="{CB818BB2-8912-4511-A9D2-CA479B21AE46}" type="pres">
      <dgm:prSet presAssocID="{5EC9450F-59CE-4F14-9211-A4339E3853BD}" presName="tx1" presStyleLbl="revTx" presStyleIdx="4" presStyleCnt="5"/>
      <dgm:spPr/>
    </dgm:pt>
    <dgm:pt modelId="{70A008DB-A088-48D6-A02F-C5A59F8A9021}" type="pres">
      <dgm:prSet presAssocID="{5EC9450F-59CE-4F14-9211-A4339E3853BD}" presName="vert1" presStyleCnt="0"/>
      <dgm:spPr/>
    </dgm:pt>
  </dgm:ptLst>
  <dgm:cxnLst>
    <dgm:cxn modelId="{DFEFB600-8F23-47C2-A659-DA787AB2CFAD}" srcId="{2D1C3A02-78EC-4360-99EE-AD8866A2F8BF}" destId="{5EC9450F-59CE-4F14-9211-A4339E3853BD}" srcOrd="4" destOrd="0" parTransId="{4D4EE75F-3A4A-4C1F-A748-6739A379A136}" sibTransId="{13B70C03-62B9-47D7-A493-EE1B2FF601E5}"/>
    <dgm:cxn modelId="{9E98163D-C130-45C1-815D-8477A6DAB214}" type="presOf" srcId="{6E399261-85EE-4D41-9A55-B44AAA8BA91B}" destId="{A7CEF42C-F9A3-4C85-9ADF-AF6474FB950D}" srcOrd="0" destOrd="0" presId="urn:microsoft.com/office/officeart/2008/layout/LinedList"/>
    <dgm:cxn modelId="{4DE6ED4B-AD04-4142-A2CC-5B77BE629527}" type="presOf" srcId="{5EC9450F-59CE-4F14-9211-A4339E3853BD}" destId="{CB818BB2-8912-4511-A9D2-CA479B21AE46}" srcOrd="0" destOrd="0" presId="urn:microsoft.com/office/officeart/2008/layout/LinedList"/>
    <dgm:cxn modelId="{C60C436D-1120-46C3-B143-E42C6CDDBC99}" srcId="{2D1C3A02-78EC-4360-99EE-AD8866A2F8BF}" destId="{9D334BD8-B6AE-4E1C-9CE8-A96EB197CBAB}" srcOrd="2" destOrd="0" parTransId="{B19BC581-5794-4807-B890-479C1EF7BDEF}" sibTransId="{5F763820-305C-435D-987A-4D1FA8F45D40}"/>
    <dgm:cxn modelId="{DB11CD70-3C3B-4975-B17A-44C9AC8EA625}" type="presOf" srcId="{9D334BD8-B6AE-4E1C-9CE8-A96EB197CBAB}" destId="{ADB81985-D448-4A59-8470-674F7995E1CE}" srcOrd="0" destOrd="0" presId="urn:microsoft.com/office/officeart/2008/layout/LinedList"/>
    <dgm:cxn modelId="{19201897-0189-483C-A3FE-198299D7F432}" srcId="{2D1C3A02-78EC-4360-99EE-AD8866A2F8BF}" destId="{B2F9E083-49C5-455A-820E-F6A019A1D916}" srcOrd="3" destOrd="0" parTransId="{3E615A20-D9BB-4005-9E71-500A76FD7A54}" sibTransId="{BD98B4AC-F359-46EA-B522-DA1AC642642E}"/>
    <dgm:cxn modelId="{4D133FA8-4EE9-4417-89FF-0C9489C0950E}" srcId="{2D1C3A02-78EC-4360-99EE-AD8866A2F8BF}" destId="{AD66C85F-6D99-49EE-98D5-FBF92FD81996}" srcOrd="0" destOrd="0" parTransId="{B3CD4463-267F-474D-A032-76EE3556C5AC}" sibTransId="{D2D89E61-FB82-49E6-9381-DA1F8A2AEFB2}"/>
    <dgm:cxn modelId="{578CF7B7-95F8-4F72-9BA3-6A2B46437330}" type="presOf" srcId="{2D1C3A02-78EC-4360-99EE-AD8866A2F8BF}" destId="{4CEA9816-0B7F-4ADF-B5AF-101F0CE209D2}" srcOrd="0" destOrd="0" presId="urn:microsoft.com/office/officeart/2008/layout/LinedList"/>
    <dgm:cxn modelId="{E2EFDBBF-7863-4954-BE8A-9F513E6A25E8}" type="presOf" srcId="{AD66C85F-6D99-49EE-98D5-FBF92FD81996}" destId="{734D15D2-48DF-456C-8683-E48B75706426}" srcOrd="0" destOrd="0" presId="urn:microsoft.com/office/officeart/2008/layout/LinedList"/>
    <dgm:cxn modelId="{E62848EF-B463-45ED-8E91-FE1B708CB624}" srcId="{2D1C3A02-78EC-4360-99EE-AD8866A2F8BF}" destId="{6E399261-85EE-4D41-9A55-B44AAA8BA91B}" srcOrd="1" destOrd="0" parTransId="{80981A70-2316-4746-8999-91F641347B4A}" sibTransId="{D4C425D5-C0E4-4E1F-90E3-4B1FB93ADB9A}"/>
    <dgm:cxn modelId="{90A750FA-524A-4D82-B99D-B3133C8BB366}" type="presOf" srcId="{B2F9E083-49C5-455A-820E-F6A019A1D916}" destId="{BB651E03-C33B-40C6-934D-EAE8CC094384}" srcOrd="0" destOrd="0" presId="urn:microsoft.com/office/officeart/2008/layout/LinedList"/>
    <dgm:cxn modelId="{FD862581-9368-4B18-9E0C-032633ED0C67}" type="presParOf" srcId="{4CEA9816-0B7F-4ADF-B5AF-101F0CE209D2}" destId="{F2736114-F3EF-43B1-AEB9-E5820FBA5580}" srcOrd="0" destOrd="0" presId="urn:microsoft.com/office/officeart/2008/layout/LinedList"/>
    <dgm:cxn modelId="{B235E03A-FAA9-4913-BED4-61D6247562D6}" type="presParOf" srcId="{4CEA9816-0B7F-4ADF-B5AF-101F0CE209D2}" destId="{94EFB547-B7E2-4469-8D1D-EE0934784566}" srcOrd="1" destOrd="0" presId="urn:microsoft.com/office/officeart/2008/layout/LinedList"/>
    <dgm:cxn modelId="{2416CC64-BBF1-49FE-ABE7-CFB8D04C6E13}" type="presParOf" srcId="{94EFB547-B7E2-4469-8D1D-EE0934784566}" destId="{734D15D2-48DF-456C-8683-E48B75706426}" srcOrd="0" destOrd="0" presId="urn:microsoft.com/office/officeart/2008/layout/LinedList"/>
    <dgm:cxn modelId="{6064995A-38AE-4FA6-9092-CB9A8099357D}" type="presParOf" srcId="{94EFB547-B7E2-4469-8D1D-EE0934784566}" destId="{8E3A95ED-7FFB-4BB7-BF3C-B8A3D851FA0D}" srcOrd="1" destOrd="0" presId="urn:microsoft.com/office/officeart/2008/layout/LinedList"/>
    <dgm:cxn modelId="{D5932603-79A4-4122-B263-47411E3F42D4}" type="presParOf" srcId="{4CEA9816-0B7F-4ADF-B5AF-101F0CE209D2}" destId="{18FAF61B-375A-4CAE-BBC3-AB0C50D3CDDA}" srcOrd="2" destOrd="0" presId="urn:microsoft.com/office/officeart/2008/layout/LinedList"/>
    <dgm:cxn modelId="{D13D8061-D648-466B-8268-A00DFBF8413D}" type="presParOf" srcId="{4CEA9816-0B7F-4ADF-B5AF-101F0CE209D2}" destId="{966F38BE-513D-491F-A4BD-C303362962A6}" srcOrd="3" destOrd="0" presId="urn:microsoft.com/office/officeart/2008/layout/LinedList"/>
    <dgm:cxn modelId="{742F7318-4998-42EA-9520-6101C0B5C655}" type="presParOf" srcId="{966F38BE-513D-491F-A4BD-C303362962A6}" destId="{A7CEF42C-F9A3-4C85-9ADF-AF6474FB950D}" srcOrd="0" destOrd="0" presId="urn:microsoft.com/office/officeart/2008/layout/LinedList"/>
    <dgm:cxn modelId="{AEF5B3CA-72E6-4C4F-8F06-5CEAD413005A}" type="presParOf" srcId="{966F38BE-513D-491F-A4BD-C303362962A6}" destId="{2AD63D7C-8CD0-4CE3-BEDA-F665E490FD01}" srcOrd="1" destOrd="0" presId="urn:microsoft.com/office/officeart/2008/layout/LinedList"/>
    <dgm:cxn modelId="{D732A640-17EF-413E-A736-8A78350B3590}" type="presParOf" srcId="{4CEA9816-0B7F-4ADF-B5AF-101F0CE209D2}" destId="{381280ED-EC40-4932-BC10-A36C0E7312A9}" srcOrd="4" destOrd="0" presId="urn:microsoft.com/office/officeart/2008/layout/LinedList"/>
    <dgm:cxn modelId="{C6F410C5-AE03-4FB3-813E-8CA2C4B014EA}" type="presParOf" srcId="{4CEA9816-0B7F-4ADF-B5AF-101F0CE209D2}" destId="{604BC35E-556F-4B23-9FD8-B13C76021C39}" srcOrd="5" destOrd="0" presId="urn:microsoft.com/office/officeart/2008/layout/LinedList"/>
    <dgm:cxn modelId="{C266FA88-68DD-43A9-AE49-B81B2A24AB07}" type="presParOf" srcId="{604BC35E-556F-4B23-9FD8-B13C76021C39}" destId="{ADB81985-D448-4A59-8470-674F7995E1CE}" srcOrd="0" destOrd="0" presId="urn:microsoft.com/office/officeart/2008/layout/LinedList"/>
    <dgm:cxn modelId="{F9A8ADFD-A58F-4C7C-AD9B-B729ED14BF4B}" type="presParOf" srcId="{604BC35E-556F-4B23-9FD8-B13C76021C39}" destId="{983F7DE1-7994-4820-93AF-9EAB083EC70B}" srcOrd="1" destOrd="0" presId="urn:microsoft.com/office/officeart/2008/layout/LinedList"/>
    <dgm:cxn modelId="{0899E459-59F2-48AF-8682-FE711BAD2038}" type="presParOf" srcId="{4CEA9816-0B7F-4ADF-B5AF-101F0CE209D2}" destId="{F87CD17C-D99F-4A44-B7E9-202B7C78718D}" srcOrd="6" destOrd="0" presId="urn:microsoft.com/office/officeart/2008/layout/LinedList"/>
    <dgm:cxn modelId="{9E425590-D39F-4586-9A3F-C8C4DFF71F17}" type="presParOf" srcId="{4CEA9816-0B7F-4ADF-B5AF-101F0CE209D2}" destId="{3FAE53FE-6F28-46C1-8653-3AEA5AECD4FC}" srcOrd="7" destOrd="0" presId="urn:microsoft.com/office/officeart/2008/layout/LinedList"/>
    <dgm:cxn modelId="{C7A6AC37-720D-4508-AED0-4A81C58394C5}" type="presParOf" srcId="{3FAE53FE-6F28-46C1-8653-3AEA5AECD4FC}" destId="{BB651E03-C33B-40C6-934D-EAE8CC094384}" srcOrd="0" destOrd="0" presId="urn:microsoft.com/office/officeart/2008/layout/LinedList"/>
    <dgm:cxn modelId="{39DA64BA-E1C4-4541-AACE-2D859A70F0CB}" type="presParOf" srcId="{3FAE53FE-6F28-46C1-8653-3AEA5AECD4FC}" destId="{9FAE245B-C703-4815-BF16-E723595EA0A6}" srcOrd="1" destOrd="0" presId="urn:microsoft.com/office/officeart/2008/layout/LinedList"/>
    <dgm:cxn modelId="{393C483E-63A4-4EE4-8456-9540BA1B747B}" type="presParOf" srcId="{4CEA9816-0B7F-4ADF-B5AF-101F0CE209D2}" destId="{D8BC7F10-80DA-40EF-AA3A-4370E859B95E}" srcOrd="8" destOrd="0" presId="urn:microsoft.com/office/officeart/2008/layout/LinedList"/>
    <dgm:cxn modelId="{AABB124D-6188-4101-9510-A3AD81BB35CF}" type="presParOf" srcId="{4CEA9816-0B7F-4ADF-B5AF-101F0CE209D2}" destId="{78EFD36B-0016-463B-9844-11B8F795D8B0}" srcOrd="9" destOrd="0" presId="urn:microsoft.com/office/officeart/2008/layout/LinedList"/>
    <dgm:cxn modelId="{48AE3022-CDC2-4D16-9454-6E567C45172A}" type="presParOf" srcId="{78EFD36B-0016-463B-9844-11B8F795D8B0}" destId="{CB818BB2-8912-4511-A9D2-CA479B21AE46}" srcOrd="0" destOrd="0" presId="urn:microsoft.com/office/officeart/2008/layout/LinedList"/>
    <dgm:cxn modelId="{428DEF6C-93B7-4453-B839-D1AA95321A2C}" type="presParOf" srcId="{78EFD36B-0016-463B-9844-11B8F795D8B0}" destId="{70A008DB-A088-48D6-A02F-C5A59F8A9021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736114-F3EF-43B1-AEB9-E5820FBA5580}">
      <dsp:nvSpPr>
        <dsp:cNvPr id="0" name=""/>
        <dsp:cNvSpPr/>
      </dsp:nvSpPr>
      <dsp:spPr>
        <a:xfrm>
          <a:off x="0" y="531"/>
          <a:ext cx="71391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4D15D2-48DF-456C-8683-E48B75706426}">
      <dsp:nvSpPr>
        <dsp:cNvPr id="0" name=""/>
        <dsp:cNvSpPr/>
      </dsp:nvSpPr>
      <dsp:spPr>
        <a:xfrm>
          <a:off x="0" y="531"/>
          <a:ext cx="7139152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Handwritten manuscript from 1895 to 1897</a:t>
          </a:r>
        </a:p>
      </dsp:txBody>
      <dsp:txXfrm>
        <a:off x="0" y="531"/>
        <a:ext cx="7139152" cy="870055"/>
      </dsp:txXfrm>
    </dsp:sp>
    <dsp:sp modelId="{3105BEB4-335F-4176-BEBC-E4797539E1FE}">
      <dsp:nvSpPr>
        <dsp:cNvPr id="0" name=""/>
        <dsp:cNvSpPr/>
      </dsp:nvSpPr>
      <dsp:spPr>
        <a:xfrm>
          <a:off x="0" y="870586"/>
          <a:ext cx="71391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287BF48-351D-4D72-B047-499A85986FD1}">
      <dsp:nvSpPr>
        <dsp:cNvPr id="0" name=""/>
        <dsp:cNvSpPr/>
      </dsp:nvSpPr>
      <dsp:spPr>
        <a:xfrm>
          <a:off x="0" y="870586"/>
          <a:ext cx="7139152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Plot: Earth is invaded by Martians</a:t>
          </a:r>
        </a:p>
      </dsp:txBody>
      <dsp:txXfrm>
        <a:off x="0" y="870586"/>
        <a:ext cx="7139152" cy="870055"/>
      </dsp:txXfrm>
    </dsp:sp>
    <dsp:sp modelId="{8F7E26DA-5E22-4183-8203-3F5A8081209F}">
      <dsp:nvSpPr>
        <dsp:cNvPr id="0" name=""/>
        <dsp:cNvSpPr/>
      </dsp:nvSpPr>
      <dsp:spPr>
        <a:xfrm>
          <a:off x="0" y="1740641"/>
          <a:ext cx="71391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12461F-4ED9-44CE-8546-C4B07F546574}">
      <dsp:nvSpPr>
        <dsp:cNvPr id="0" name=""/>
        <dsp:cNvSpPr/>
      </dsp:nvSpPr>
      <dsp:spPr>
        <a:xfrm>
          <a:off x="0" y="1740641"/>
          <a:ext cx="7139152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Highly influential science fiction novel</a:t>
          </a:r>
        </a:p>
      </dsp:txBody>
      <dsp:txXfrm>
        <a:off x="0" y="1740641"/>
        <a:ext cx="7139152" cy="870055"/>
      </dsp:txXfrm>
    </dsp:sp>
    <dsp:sp modelId="{F3808C55-B50A-4C64-A7F7-60C7B5BD2735}">
      <dsp:nvSpPr>
        <dsp:cNvPr id="0" name=""/>
        <dsp:cNvSpPr/>
      </dsp:nvSpPr>
      <dsp:spPr>
        <a:xfrm>
          <a:off x="0" y="2610696"/>
          <a:ext cx="71391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EB7C90-6000-4D1B-8AAD-2CE2F4B15F6E}">
      <dsp:nvSpPr>
        <dsp:cNvPr id="0" name=""/>
        <dsp:cNvSpPr/>
      </dsp:nvSpPr>
      <dsp:spPr>
        <a:xfrm>
          <a:off x="0" y="2610696"/>
          <a:ext cx="7139152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Commentary on British imperialism</a:t>
          </a:r>
        </a:p>
      </dsp:txBody>
      <dsp:txXfrm>
        <a:off x="0" y="2610696"/>
        <a:ext cx="7139152" cy="870055"/>
      </dsp:txXfrm>
    </dsp:sp>
    <dsp:sp modelId="{AB1650F6-76EF-4445-A3FB-A25B1028AAD8}">
      <dsp:nvSpPr>
        <dsp:cNvPr id="0" name=""/>
        <dsp:cNvSpPr/>
      </dsp:nvSpPr>
      <dsp:spPr>
        <a:xfrm>
          <a:off x="0" y="3480751"/>
          <a:ext cx="71391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F56A22-5747-43CA-A1C5-114228991D44}">
      <dsp:nvSpPr>
        <dsp:cNvPr id="0" name=""/>
        <dsp:cNvSpPr/>
      </dsp:nvSpPr>
      <dsp:spPr>
        <a:xfrm>
          <a:off x="0" y="3480751"/>
          <a:ext cx="7139152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Created strong link between science fiction and warfare</a:t>
          </a:r>
        </a:p>
      </dsp:txBody>
      <dsp:txXfrm>
        <a:off x="0" y="3480751"/>
        <a:ext cx="7139152" cy="870055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736114-F3EF-43B1-AEB9-E5820FBA5580}">
      <dsp:nvSpPr>
        <dsp:cNvPr id="0" name=""/>
        <dsp:cNvSpPr/>
      </dsp:nvSpPr>
      <dsp:spPr>
        <a:xfrm>
          <a:off x="0" y="531"/>
          <a:ext cx="71391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4D15D2-48DF-456C-8683-E48B75706426}">
      <dsp:nvSpPr>
        <dsp:cNvPr id="0" name=""/>
        <dsp:cNvSpPr/>
      </dsp:nvSpPr>
      <dsp:spPr>
        <a:xfrm>
          <a:off x="0" y="531"/>
          <a:ext cx="7139152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1983</a:t>
          </a:r>
        </a:p>
      </dsp:txBody>
      <dsp:txXfrm>
        <a:off x="0" y="531"/>
        <a:ext cx="7139152" cy="870055"/>
      </dsp:txXfrm>
    </dsp:sp>
    <dsp:sp modelId="{18CC3C58-77E3-4C7C-8B76-54429E16CB52}">
      <dsp:nvSpPr>
        <dsp:cNvPr id="0" name=""/>
        <dsp:cNvSpPr/>
      </dsp:nvSpPr>
      <dsp:spPr>
        <a:xfrm>
          <a:off x="0" y="870586"/>
          <a:ext cx="71391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F3B984-D4BD-407D-AC02-0C113DA607E8}">
      <dsp:nvSpPr>
        <dsp:cNvPr id="0" name=""/>
        <dsp:cNvSpPr/>
      </dsp:nvSpPr>
      <dsp:spPr>
        <a:xfrm>
          <a:off x="0" y="870586"/>
          <a:ext cx="7139152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From </a:t>
          </a:r>
          <a:r>
            <a:rPr lang="en-US" sz="2400" kern="1200" dirty="0" err="1"/>
            <a:t>Leskosky</a:t>
          </a:r>
          <a:r>
            <a:rPr lang="en-US" sz="2400" kern="1200" dirty="0"/>
            <a:t> collection of film press kits</a:t>
          </a:r>
        </a:p>
      </dsp:txBody>
      <dsp:txXfrm>
        <a:off x="0" y="870586"/>
        <a:ext cx="7139152" cy="870055"/>
      </dsp:txXfrm>
    </dsp:sp>
    <dsp:sp modelId="{CD040A48-6513-42E2-820C-AA8076260ECB}">
      <dsp:nvSpPr>
        <dsp:cNvPr id="0" name=""/>
        <dsp:cNvSpPr/>
      </dsp:nvSpPr>
      <dsp:spPr>
        <a:xfrm>
          <a:off x="0" y="1740641"/>
          <a:ext cx="71391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A34574-8C74-46DC-883C-056ECFBE0319}">
      <dsp:nvSpPr>
        <dsp:cNvPr id="0" name=""/>
        <dsp:cNvSpPr/>
      </dsp:nvSpPr>
      <dsp:spPr>
        <a:xfrm>
          <a:off x="0" y="1740641"/>
          <a:ext cx="7139152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Promotional materials to share with the media to promote the film</a:t>
          </a:r>
        </a:p>
      </dsp:txBody>
      <dsp:txXfrm>
        <a:off x="0" y="1740641"/>
        <a:ext cx="7139152" cy="870055"/>
      </dsp:txXfrm>
    </dsp:sp>
    <dsp:sp modelId="{DEDDE4F6-2928-4C6E-A672-6AF5F51D9125}">
      <dsp:nvSpPr>
        <dsp:cNvPr id="0" name=""/>
        <dsp:cNvSpPr/>
      </dsp:nvSpPr>
      <dsp:spPr>
        <a:xfrm>
          <a:off x="0" y="2610696"/>
          <a:ext cx="71391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9179FFD-196A-402C-B331-E26EFD32F119}">
      <dsp:nvSpPr>
        <dsp:cNvPr id="0" name=""/>
        <dsp:cNvSpPr/>
      </dsp:nvSpPr>
      <dsp:spPr>
        <a:xfrm>
          <a:off x="0" y="2610696"/>
          <a:ext cx="7139152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Includes various press releases and black and white still photos from the film</a:t>
          </a:r>
        </a:p>
      </dsp:txBody>
      <dsp:txXfrm>
        <a:off x="0" y="2610696"/>
        <a:ext cx="7139152" cy="870055"/>
      </dsp:txXfrm>
    </dsp:sp>
    <dsp:sp modelId="{86640713-1277-49D8-9C2B-BB3458E89C5E}">
      <dsp:nvSpPr>
        <dsp:cNvPr id="0" name=""/>
        <dsp:cNvSpPr/>
      </dsp:nvSpPr>
      <dsp:spPr>
        <a:xfrm>
          <a:off x="0" y="3480751"/>
          <a:ext cx="71391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8F5456-B3C1-44AA-A6BE-2606E09C146D}">
      <dsp:nvSpPr>
        <dsp:cNvPr id="0" name=""/>
        <dsp:cNvSpPr/>
      </dsp:nvSpPr>
      <dsp:spPr>
        <a:xfrm>
          <a:off x="0" y="3480751"/>
          <a:ext cx="7139152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Also has press release titled “Introducing the Ewoks”</a:t>
          </a:r>
        </a:p>
      </dsp:txBody>
      <dsp:txXfrm>
        <a:off x="0" y="3480751"/>
        <a:ext cx="7139152" cy="870055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736114-F3EF-43B1-AEB9-E5820FBA5580}">
      <dsp:nvSpPr>
        <dsp:cNvPr id="0" name=""/>
        <dsp:cNvSpPr/>
      </dsp:nvSpPr>
      <dsp:spPr>
        <a:xfrm>
          <a:off x="0" y="2124"/>
          <a:ext cx="71391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4D15D2-48DF-456C-8683-E48B75706426}">
      <dsp:nvSpPr>
        <dsp:cNvPr id="0" name=""/>
        <dsp:cNvSpPr/>
      </dsp:nvSpPr>
      <dsp:spPr>
        <a:xfrm>
          <a:off x="0" y="2124"/>
          <a:ext cx="7139152" cy="14490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1995 book </a:t>
          </a:r>
        </a:p>
      </dsp:txBody>
      <dsp:txXfrm>
        <a:off x="0" y="2124"/>
        <a:ext cx="7139152" cy="1449029"/>
      </dsp:txXfrm>
    </dsp:sp>
    <dsp:sp modelId="{DEDDE4F6-2928-4C6E-A672-6AF5F51D9125}">
      <dsp:nvSpPr>
        <dsp:cNvPr id="0" name=""/>
        <dsp:cNvSpPr/>
      </dsp:nvSpPr>
      <dsp:spPr>
        <a:xfrm>
          <a:off x="0" y="1451154"/>
          <a:ext cx="71391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9179FFD-196A-402C-B331-E26EFD32F119}">
      <dsp:nvSpPr>
        <dsp:cNvPr id="0" name=""/>
        <dsp:cNvSpPr/>
      </dsp:nvSpPr>
      <dsp:spPr>
        <a:xfrm>
          <a:off x="0" y="1451154"/>
          <a:ext cx="7139152" cy="14490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Features backstories for many of the patrons of the Mos Eisley Cantina seen in the movie</a:t>
          </a:r>
        </a:p>
      </dsp:txBody>
      <dsp:txXfrm>
        <a:off x="0" y="1451154"/>
        <a:ext cx="7139152" cy="1449029"/>
      </dsp:txXfrm>
    </dsp:sp>
    <dsp:sp modelId="{77C074D5-B55E-4998-88BD-028FECA409E9}">
      <dsp:nvSpPr>
        <dsp:cNvPr id="0" name=""/>
        <dsp:cNvSpPr/>
      </dsp:nvSpPr>
      <dsp:spPr>
        <a:xfrm>
          <a:off x="0" y="2900183"/>
          <a:ext cx="71391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6886AD-C745-4329-94FD-8BE69A75C6D3}">
      <dsp:nvSpPr>
        <dsp:cNvPr id="0" name=""/>
        <dsp:cNvSpPr/>
      </dsp:nvSpPr>
      <dsp:spPr>
        <a:xfrm>
          <a:off x="0" y="2900183"/>
          <a:ext cx="7139152" cy="14490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Last page has pop up and working music box that plays the cantina band theme</a:t>
          </a:r>
        </a:p>
      </dsp:txBody>
      <dsp:txXfrm>
        <a:off x="0" y="2900183"/>
        <a:ext cx="7139152" cy="1449029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736114-F3EF-43B1-AEB9-E5820FBA5580}">
      <dsp:nvSpPr>
        <dsp:cNvPr id="0" name=""/>
        <dsp:cNvSpPr/>
      </dsp:nvSpPr>
      <dsp:spPr>
        <a:xfrm>
          <a:off x="0" y="531"/>
          <a:ext cx="71391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4D15D2-48DF-456C-8683-E48B75706426}">
      <dsp:nvSpPr>
        <dsp:cNvPr id="0" name=""/>
        <dsp:cNvSpPr/>
      </dsp:nvSpPr>
      <dsp:spPr>
        <a:xfrm>
          <a:off x="0" y="531"/>
          <a:ext cx="7139152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1997</a:t>
          </a:r>
        </a:p>
      </dsp:txBody>
      <dsp:txXfrm>
        <a:off x="0" y="531"/>
        <a:ext cx="7139152" cy="870055"/>
      </dsp:txXfrm>
    </dsp:sp>
    <dsp:sp modelId="{DEDDE4F6-2928-4C6E-A672-6AF5F51D9125}">
      <dsp:nvSpPr>
        <dsp:cNvPr id="0" name=""/>
        <dsp:cNvSpPr/>
      </dsp:nvSpPr>
      <dsp:spPr>
        <a:xfrm>
          <a:off x="0" y="870586"/>
          <a:ext cx="71391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9179FFD-196A-402C-B331-E26EFD32F119}">
      <dsp:nvSpPr>
        <dsp:cNvPr id="0" name=""/>
        <dsp:cNvSpPr/>
      </dsp:nvSpPr>
      <dsp:spPr>
        <a:xfrm>
          <a:off x="0" y="870586"/>
          <a:ext cx="7139152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From </a:t>
          </a:r>
          <a:r>
            <a:rPr lang="en-US" sz="2400" kern="1200" dirty="0" err="1"/>
            <a:t>Leskosky</a:t>
          </a:r>
          <a:r>
            <a:rPr lang="en-US" sz="2400" kern="1200" dirty="0"/>
            <a:t> collection of film press kits</a:t>
          </a:r>
        </a:p>
      </dsp:txBody>
      <dsp:txXfrm>
        <a:off x="0" y="870586"/>
        <a:ext cx="7139152" cy="870055"/>
      </dsp:txXfrm>
    </dsp:sp>
    <dsp:sp modelId="{17EC80AA-6569-43F0-81AC-7992E778B1F2}">
      <dsp:nvSpPr>
        <dsp:cNvPr id="0" name=""/>
        <dsp:cNvSpPr/>
      </dsp:nvSpPr>
      <dsp:spPr>
        <a:xfrm>
          <a:off x="0" y="1740641"/>
          <a:ext cx="71391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7C11E8-C386-4EFF-861B-24F344BF7AED}">
      <dsp:nvSpPr>
        <dsp:cNvPr id="0" name=""/>
        <dsp:cNvSpPr/>
      </dsp:nvSpPr>
      <dsp:spPr>
        <a:xfrm>
          <a:off x="0" y="1740641"/>
          <a:ext cx="7139152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Promotional materials to share with the media to promote the Star Wars re-release</a:t>
          </a:r>
        </a:p>
      </dsp:txBody>
      <dsp:txXfrm>
        <a:off x="0" y="1740641"/>
        <a:ext cx="7139152" cy="870055"/>
      </dsp:txXfrm>
    </dsp:sp>
    <dsp:sp modelId="{4B94A706-C532-429F-93B6-1E2FE593F064}">
      <dsp:nvSpPr>
        <dsp:cNvPr id="0" name=""/>
        <dsp:cNvSpPr/>
      </dsp:nvSpPr>
      <dsp:spPr>
        <a:xfrm>
          <a:off x="0" y="2610696"/>
          <a:ext cx="71391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E6712C-6C55-4E4E-9552-5970BDA41DAA}">
      <dsp:nvSpPr>
        <dsp:cNvPr id="0" name=""/>
        <dsp:cNvSpPr/>
      </dsp:nvSpPr>
      <dsp:spPr>
        <a:xfrm>
          <a:off x="0" y="2610696"/>
          <a:ext cx="7139152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Includes various press releases and black and white still photos from the original trilogy</a:t>
          </a:r>
        </a:p>
      </dsp:txBody>
      <dsp:txXfrm>
        <a:off x="0" y="2610696"/>
        <a:ext cx="7139152" cy="870055"/>
      </dsp:txXfrm>
    </dsp:sp>
    <dsp:sp modelId="{863916B0-6BAB-418D-9F07-F5C50690A253}">
      <dsp:nvSpPr>
        <dsp:cNvPr id="0" name=""/>
        <dsp:cNvSpPr/>
      </dsp:nvSpPr>
      <dsp:spPr>
        <a:xfrm>
          <a:off x="0" y="3480751"/>
          <a:ext cx="71391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9FFB38-F2CA-499A-9CDA-EC5A58614C91}">
      <dsp:nvSpPr>
        <dsp:cNvPr id="0" name=""/>
        <dsp:cNvSpPr/>
      </dsp:nvSpPr>
      <dsp:spPr>
        <a:xfrm>
          <a:off x="0" y="3480751"/>
          <a:ext cx="7139152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Press release makes limited mention of story changes</a:t>
          </a:r>
        </a:p>
      </dsp:txBody>
      <dsp:txXfrm>
        <a:off x="0" y="3480751"/>
        <a:ext cx="7139152" cy="870055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736114-F3EF-43B1-AEB9-E5820FBA5580}">
      <dsp:nvSpPr>
        <dsp:cNvPr id="0" name=""/>
        <dsp:cNvSpPr/>
      </dsp:nvSpPr>
      <dsp:spPr>
        <a:xfrm>
          <a:off x="0" y="0"/>
          <a:ext cx="71391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4D15D2-48DF-456C-8683-E48B75706426}">
      <dsp:nvSpPr>
        <dsp:cNvPr id="0" name=""/>
        <dsp:cNvSpPr/>
      </dsp:nvSpPr>
      <dsp:spPr>
        <a:xfrm>
          <a:off x="0" y="0"/>
          <a:ext cx="7139152" cy="10878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2007 pop-up book </a:t>
          </a:r>
        </a:p>
      </dsp:txBody>
      <dsp:txXfrm>
        <a:off x="0" y="0"/>
        <a:ext cx="7139152" cy="1087834"/>
      </dsp:txXfrm>
    </dsp:sp>
    <dsp:sp modelId="{DEDDE4F6-2928-4C6E-A672-6AF5F51D9125}">
      <dsp:nvSpPr>
        <dsp:cNvPr id="0" name=""/>
        <dsp:cNvSpPr/>
      </dsp:nvSpPr>
      <dsp:spPr>
        <a:xfrm>
          <a:off x="0" y="1087834"/>
          <a:ext cx="71391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9179FFD-196A-402C-B331-E26EFD32F119}">
      <dsp:nvSpPr>
        <dsp:cNvPr id="0" name=""/>
        <dsp:cNvSpPr/>
      </dsp:nvSpPr>
      <dsp:spPr>
        <a:xfrm>
          <a:off x="0" y="1087834"/>
          <a:ext cx="7139152" cy="10878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Created for Star Wars 30</a:t>
          </a:r>
          <a:r>
            <a:rPr lang="en-US" sz="2500" kern="1200" baseline="30000" dirty="0"/>
            <a:t>th</a:t>
          </a:r>
          <a:r>
            <a:rPr lang="en-US" sz="2500" kern="1200" dirty="0"/>
            <a:t> anniversary</a:t>
          </a:r>
        </a:p>
      </dsp:txBody>
      <dsp:txXfrm>
        <a:off x="0" y="1087834"/>
        <a:ext cx="7139152" cy="1087834"/>
      </dsp:txXfrm>
    </dsp:sp>
    <dsp:sp modelId="{268CE3CE-B23C-4AF7-8712-7F5BEAA2B614}">
      <dsp:nvSpPr>
        <dsp:cNvPr id="0" name=""/>
        <dsp:cNvSpPr/>
      </dsp:nvSpPr>
      <dsp:spPr>
        <a:xfrm>
          <a:off x="0" y="2175669"/>
          <a:ext cx="71391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709213-9582-410E-802F-8462D890134B}">
      <dsp:nvSpPr>
        <dsp:cNvPr id="0" name=""/>
        <dsp:cNvSpPr/>
      </dsp:nvSpPr>
      <dsp:spPr>
        <a:xfrm>
          <a:off x="0" y="2175669"/>
          <a:ext cx="7139152" cy="10878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Focuses solely on original trilogy</a:t>
          </a:r>
        </a:p>
      </dsp:txBody>
      <dsp:txXfrm>
        <a:off x="0" y="2175669"/>
        <a:ext cx="7139152" cy="1087834"/>
      </dsp:txXfrm>
    </dsp:sp>
    <dsp:sp modelId="{B8CC5A6C-218D-44C2-91FA-9A2D65C25609}">
      <dsp:nvSpPr>
        <dsp:cNvPr id="0" name=""/>
        <dsp:cNvSpPr/>
      </dsp:nvSpPr>
      <dsp:spPr>
        <a:xfrm>
          <a:off x="0" y="3263503"/>
          <a:ext cx="71391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A0C5F6-8747-436F-B891-429F199B7722}">
      <dsp:nvSpPr>
        <dsp:cNvPr id="0" name=""/>
        <dsp:cNvSpPr/>
      </dsp:nvSpPr>
      <dsp:spPr>
        <a:xfrm>
          <a:off x="0" y="3263503"/>
          <a:ext cx="7139152" cy="10878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President Barack Obama bought this book for the son of White House press secretary Robert Gibbs in 2010</a:t>
          </a:r>
        </a:p>
      </dsp:txBody>
      <dsp:txXfrm>
        <a:off x="0" y="3263503"/>
        <a:ext cx="7139152" cy="1087834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736114-F3EF-43B1-AEB9-E5820FBA5580}">
      <dsp:nvSpPr>
        <dsp:cNvPr id="0" name=""/>
        <dsp:cNvSpPr/>
      </dsp:nvSpPr>
      <dsp:spPr>
        <a:xfrm>
          <a:off x="0" y="0"/>
          <a:ext cx="71391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4D15D2-48DF-456C-8683-E48B75706426}">
      <dsp:nvSpPr>
        <dsp:cNvPr id="0" name=""/>
        <dsp:cNvSpPr/>
      </dsp:nvSpPr>
      <dsp:spPr>
        <a:xfrm>
          <a:off x="0" y="0"/>
          <a:ext cx="7139152" cy="10878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2013 book </a:t>
          </a:r>
        </a:p>
      </dsp:txBody>
      <dsp:txXfrm>
        <a:off x="0" y="0"/>
        <a:ext cx="7139152" cy="1087834"/>
      </dsp:txXfrm>
    </dsp:sp>
    <dsp:sp modelId="{DEDDE4F6-2928-4C6E-A672-6AF5F51D9125}">
      <dsp:nvSpPr>
        <dsp:cNvPr id="0" name=""/>
        <dsp:cNvSpPr/>
      </dsp:nvSpPr>
      <dsp:spPr>
        <a:xfrm>
          <a:off x="0" y="1087834"/>
          <a:ext cx="71391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9179FFD-196A-402C-B331-E26EFD32F119}">
      <dsp:nvSpPr>
        <dsp:cNvPr id="0" name=""/>
        <dsp:cNvSpPr/>
      </dsp:nvSpPr>
      <dsp:spPr>
        <a:xfrm>
          <a:off x="0" y="1087834"/>
          <a:ext cx="7139152" cy="10878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Story of original Star Wars written in the style of a Shakespeare play</a:t>
          </a:r>
        </a:p>
      </dsp:txBody>
      <dsp:txXfrm>
        <a:off x="0" y="1087834"/>
        <a:ext cx="7139152" cy="1087834"/>
      </dsp:txXfrm>
    </dsp:sp>
    <dsp:sp modelId="{6B8EB8C2-50DC-4C9E-B4B6-9E3EBFB63F0D}">
      <dsp:nvSpPr>
        <dsp:cNvPr id="0" name=""/>
        <dsp:cNvSpPr/>
      </dsp:nvSpPr>
      <dsp:spPr>
        <a:xfrm>
          <a:off x="0" y="2175669"/>
          <a:ext cx="71391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58C456-C77D-4385-982E-E604347E308E}">
      <dsp:nvSpPr>
        <dsp:cNvPr id="0" name=""/>
        <dsp:cNvSpPr/>
      </dsp:nvSpPr>
      <dsp:spPr>
        <a:xfrm>
          <a:off x="0" y="2175669"/>
          <a:ext cx="7139152" cy="10878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Written in iambic pentameter</a:t>
          </a:r>
        </a:p>
      </dsp:txBody>
      <dsp:txXfrm>
        <a:off x="0" y="2175669"/>
        <a:ext cx="7139152" cy="1087834"/>
      </dsp:txXfrm>
    </dsp:sp>
    <dsp:sp modelId="{D9967FB1-023E-4A18-8C04-96571CE5BF1E}">
      <dsp:nvSpPr>
        <dsp:cNvPr id="0" name=""/>
        <dsp:cNvSpPr/>
      </dsp:nvSpPr>
      <dsp:spPr>
        <a:xfrm>
          <a:off x="0" y="3263503"/>
          <a:ext cx="71391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68626A-7D4F-4E58-B02E-160D8ECAB469}">
      <dsp:nvSpPr>
        <dsp:cNvPr id="0" name=""/>
        <dsp:cNvSpPr/>
      </dsp:nvSpPr>
      <dsp:spPr>
        <a:xfrm>
          <a:off x="0" y="3263503"/>
          <a:ext cx="7139152" cy="10878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Entire Star Wars Skywalker Saga has been written in Shakespeare style</a:t>
          </a:r>
        </a:p>
      </dsp:txBody>
      <dsp:txXfrm>
        <a:off x="0" y="3263503"/>
        <a:ext cx="7139152" cy="108783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736114-F3EF-43B1-AEB9-E5820FBA5580}">
      <dsp:nvSpPr>
        <dsp:cNvPr id="0" name=""/>
        <dsp:cNvSpPr/>
      </dsp:nvSpPr>
      <dsp:spPr>
        <a:xfrm>
          <a:off x="0" y="2124"/>
          <a:ext cx="71391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4D15D2-48DF-456C-8683-E48B75706426}">
      <dsp:nvSpPr>
        <dsp:cNvPr id="0" name=""/>
        <dsp:cNvSpPr/>
      </dsp:nvSpPr>
      <dsp:spPr>
        <a:xfrm>
          <a:off x="0" y="2124"/>
          <a:ext cx="7139152" cy="14490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First edition, 1931</a:t>
          </a:r>
        </a:p>
      </dsp:txBody>
      <dsp:txXfrm>
        <a:off x="0" y="2124"/>
        <a:ext cx="7139152" cy="1449029"/>
      </dsp:txXfrm>
    </dsp:sp>
    <dsp:sp modelId="{E9AE3438-5E78-45B5-BA62-8EB1E0CE0C19}">
      <dsp:nvSpPr>
        <dsp:cNvPr id="0" name=""/>
        <dsp:cNvSpPr/>
      </dsp:nvSpPr>
      <dsp:spPr>
        <a:xfrm>
          <a:off x="0" y="1451154"/>
          <a:ext cx="71391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8C8F6F-ADDC-4EF0-9278-B89CE5B17887}">
      <dsp:nvSpPr>
        <dsp:cNvPr id="0" name=""/>
        <dsp:cNvSpPr/>
      </dsp:nvSpPr>
      <dsp:spPr>
        <a:xfrm>
          <a:off x="0" y="1451154"/>
          <a:ext cx="7139152" cy="14490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Part of </a:t>
          </a:r>
          <a:r>
            <a:rPr lang="en-US" sz="2900" kern="1200" dirty="0" err="1"/>
            <a:t>Barsoom</a:t>
          </a:r>
          <a:r>
            <a:rPr lang="en-US" sz="2900" kern="1200" dirty="0"/>
            <a:t> series set on Mars, featuring John Carter</a:t>
          </a:r>
        </a:p>
      </dsp:txBody>
      <dsp:txXfrm>
        <a:off x="0" y="1451154"/>
        <a:ext cx="7139152" cy="1449029"/>
      </dsp:txXfrm>
    </dsp:sp>
    <dsp:sp modelId="{8F7E26DA-5E22-4183-8203-3F5A8081209F}">
      <dsp:nvSpPr>
        <dsp:cNvPr id="0" name=""/>
        <dsp:cNvSpPr/>
      </dsp:nvSpPr>
      <dsp:spPr>
        <a:xfrm>
          <a:off x="0" y="2900183"/>
          <a:ext cx="71391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12461F-4ED9-44CE-8546-C4B07F546574}">
      <dsp:nvSpPr>
        <dsp:cNvPr id="0" name=""/>
        <dsp:cNvSpPr/>
      </dsp:nvSpPr>
      <dsp:spPr>
        <a:xfrm>
          <a:off x="0" y="2900183"/>
          <a:ext cx="7139152" cy="14490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George Lucas copied extensively from this book when drafting his first attempt at a </a:t>
          </a:r>
          <a:r>
            <a:rPr lang="en-US" sz="2900" i="1" kern="1200" dirty="0"/>
            <a:t>Star Wars</a:t>
          </a:r>
          <a:r>
            <a:rPr lang="en-US" sz="2900" kern="1200" dirty="0"/>
            <a:t> story in 1973</a:t>
          </a:r>
        </a:p>
      </dsp:txBody>
      <dsp:txXfrm>
        <a:off x="0" y="2900183"/>
        <a:ext cx="7139152" cy="144902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736114-F3EF-43B1-AEB9-E5820FBA5580}">
      <dsp:nvSpPr>
        <dsp:cNvPr id="0" name=""/>
        <dsp:cNvSpPr/>
      </dsp:nvSpPr>
      <dsp:spPr>
        <a:xfrm>
          <a:off x="0" y="531"/>
          <a:ext cx="71391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4D15D2-48DF-456C-8683-E48B75706426}">
      <dsp:nvSpPr>
        <dsp:cNvPr id="0" name=""/>
        <dsp:cNvSpPr/>
      </dsp:nvSpPr>
      <dsp:spPr>
        <a:xfrm>
          <a:off x="0" y="531"/>
          <a:ext cx="7139152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First edition, 1953</a:t>
          </a:r>
        </a:p>
      </dsp:txBody>
      <dsp:txXfrm>
        <a:off x="0" y="531"/>
        <a:ext cx="7139152" cy="870055"/>
      </dsp:txXfrm>
    </dsp:sp>
    <dsp:sp modelId="{8F7E26DA-5E22-4183-8203-3F5A8081209F}">
      <dsp:nvSpPr>
        <dsp:cNvPr id="0" name=""/>
        <dsp:cNvSpPr/>
      </dsp:nvSpPr>
      <dsp:spPr>
        <a:xfrm>
          <a:off x="0" y="870586"/>
          <a:ext cx="71391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12461F-4ED9-44CE-8546-C4B07F546574}">
      <dsp:nvSpPr>
        <dsp:cNvPr id="0" name=""/>
        <dsp:cNvSpPr/>
      </dsp:nvSpPr>
      <dsp:spPr>
        <a:xfrm>
          <a:off x="0" y="870586"/>
          <a:ext cx="7139152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Third book in </a:t>
          </a:r>
          <a:r>
            <a:rPr lang="en-US" sz="2400" i="1" kern="1200" dirty="0"/>
            <a:t>Foundation</a:t>
          </a:r>
          <a:r>
            <a:rPr lang="en-US" sz="2400" kern="1200" dirty="0"/>
            <a:t> series</a:t>
          </a:r>
        </a:p>
      </dsp:txBody>
      <dsp:txXfrm>
        <a:off x="0" y="870586"/>
        <a:ext cx="7139152" cy="870055"/>
      </dsp:txXfrm>
    </dsp:sp>
    <dsp:sp modelId="{B108919B-3E6D-4470-9B54-6495A61D7215}">
      <dsp:nvSpPr>
        <dsp:cNvPr id="0" name=""/>
        <dsp:cNvSpPr/>
      </dsp:nvSpPr>
      <dsp:spPr>
        <a:xfrm>
          <a:off x="0" y="1740641"/>
          <a:ext cx="71391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6CEE9D-76BB-4511-A0F7-2FF6BB89A8AD}">
      <dsp:nvSpPr>
        <dsp:cNvPr id="0" name=""/>
        <dsp:cNvSpPr/>
      </dsp:nvSpPr>
      <dsp:spPr>
        <a:xfrm>
          <a:off x="0" y="1740641"/>
          <a:ext cx="7139152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Series is about the collapse of the Galactic Empire and a plan to restore it</a:t>
          </a:r>
        </a:p>
      </dsp:txBody>
      <dsp:txXfrm>
        <a:off x="0" y="1740641"/>
        <a:ext cx="7139152" cy="870055"/>
      </dsp:txXfrm>
    </dsp:sp>
    <dsp:sp modelId="{44E1B47D-D22B-40A7-A618-BBD0B991FB0B}">
      <dsp:nvSpPr>
        <dsp:cNvPr id="0" name=""/>
        <dsp:cNvSpPr/>
      </dsp:nvSpPr>
      <dsp:spPr>
        <a:xfrm>
          <a:off x="0" y="2610696"/>
          <a:ext cx="71391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2E92C0-9503-4615-9A21-A08ACC8AC720}">
      <dsp:nvSpPr>
        <dsp:cNvPr id="0" name=""/>
        <dsp:cNvSpPr/>
      </dsp:nvSpPr>
      <dsp:spPr>
        <a:xfrm>
          <a:off x="0" y="2610696"/>
          <a:ext cx="7139152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Strong similarities between the Empire in </a:t>
          </a:r>
          <a:r>
            <a:rPr lang="en-US" sz="2400" i="1" kern="1200" dirty="0"/>
            <a:t>Foundation</a:t>
          </a:r>
          <a:r>
            <a:rPr lang="en-US" sz="2400" kern="1200" dirty="0"/>
            <a:t> and the Republic and eventual Empire in </a:t>
          </a:r>
          <a:r>
            <a:rPr lang="en-US" sz="2400" i="1" kern="1200" dirty="0"/>
            <a:t>Star Wars</a:t>
          </a:r>
        </a:p>
      </dsp:txBody>
      <dsp:txXfrm>
        <a:off x="0" y="2610696"/>
        <a:ext cx="7139152" cy="870055"/>
      </dsp:txXfrm>
    </dsp:sp>
    <dsp:sp modelId="{310BDC50-4C43-4E4E-AB8C-5728379C63B8}">
      <dsp:nvSpPr>
        <dsp:cNvPr id="0" name=""/>
        <dsp:cNvSpPr/>
      </dsp:nvSpPr>
      <dsp:spPr>
        <a:xfrm>
          <a:off x="0" y="3480751"/>
          <a:ext cx="71391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DB1401-7EE4-4843-9E45-A7D1816390B3}">
      <dsp:nvSpPr>
        <dsp:cNvPr id="0" name=""/>
        <dsp:cNvSpPr/>
      </dsp:nvSpPr>
      <dsp:spPr>
        <a:xfrm>
          <a:off x="0" y="3480751"/>
          <a:ext cx="7139152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Both </a:t>
          </a:r>
          <a:r>
            <a:rPr lang="en-US" sz="2400" i="1" kern="1200" dirty="0"/>
            <a:t>Star Wars </a:t>
          </a:r>
          <a:r>
            <a:rPr lang="en-US" sz="2400" kern="1200" dirty="0"/>
            <a:t>and </a:t>
          </a:r>
          <a:r>
            <a:rPr lang="en-US" sz="2400" i="1" kern="1200" dirty="0"/>
            <a:t>Foundation</a:t>
          </a:r>
          <a:r>
            <a:rPr lang="en-US" sz="2400" kern="1200" dirty="0"/>
            <a:t> political settings are based on the Roman Republic and Empire</a:t>
          </a:r>
        </a:p>
      </dsp:txBody>
      <dsp:txXfrm>
        <a:off x="0" y="3480751"/>
        <a:ext cx="7139152" cy="87005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736114-F3EF-43B1-AEB9-E5820FBA5580}">
      <dsp:nvSpPr>
        <dsp:cNvPr id="0" name=""/>
        <dsp:cNvSpPr/>
      </dsp:nvSpPr>
      <dsp:spPr>
        <a:xfrm>
          <a:off x="0" y="531"/>
          <a:ext cx="71391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4D15D2-48DF-456C-8683-E48B75706426}">
      <dsp:nvSpPr>
        <dsp:cNvPr id="0" name=""/>
        <dsp:cNvSpPr/>
      </dsp:nvSpPr>
      <dsp:spPr>
        <a:xfrm>
          <a:off x="0" y="531"/>
          <a:ext cx="7139152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First edition, 1968</a:t>
          </a:r>
        </a:p>
      </dsp:txBody>
      <dsp:txXfrm>
        <a:off x="0" y="531"/>
        <a:ext cx="7139152" cy="870055"/>
      </dsp:txXfrm>
    </dsp:sp>
    <dsp:sp modelId="{8F7E26DA-5E22-4183-8203-3F5A8081209F}">
      <dsp:nvSpPr>
        <dsp:cNvPr id="0" name=""/>
        <dsp:cNvSpPr/>
      </dsp:nvSpPr>
      <dsp:spPr>
        <a:xfrm>
          <a:off x="0" y="870586"/>
          <a:ext cx="71391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12461F-4ED9-44CE-8546-C4B07F546574}">
      <dsp:nvSpPr>
        <dsp:cNvPr id="0" name=""/>
        <dsp:cNvSpPr/>
      </dsp:nvSpPr>
      <dsp:spPr>
        <a:xfrm>
          <a:off x="0" y="870586"/>
          <a:ext cx="7139152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Developed alongside movie directed by </a:t>
          </a:r>
          <a:r>
            <a:rPr lang="en-US" sz="2400" b="0" kern="1200" dirty="0"/>
            <a:t>Stanley Kubrick</a:t>
          </a:r>
        </a:p>
      </dsp:txBody>
      <dsp:txXfrm>
        <a:off x="0" y="870586"/>
        <a:ext cx="7139152" cy="870055"/>
      </dsp:txXfrm>
    </dsp:sp>
    <dsp:sp modelId="{D678F991-31DB-4ECC-978F-0523B4F39D00}">
      <dsp:nvSpPr>
        <dsp:cNvPr id="0" name=""/>
        <dsp:cNvSpPr/>
      </dsp:nvSpPr>
      <dsp:spPr>
        <a:xfrm>
          <a:off x="0" y="1740641"/>
          <a:ext cx="71391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C589ED-63F7-4FCB-BC09-5993F0AE3C1C}">
      <dsp:nvSpPr>
        <dsp:cNvPr id="0" name=""/>
        <dsp:cNvSpPr/>
      </dsp:nvSpPr>
      <dsp:spPr>
        <a:xfrm>
          <a:off x="0" y="1740641"/>
          <a:ext cx="7139152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0" kern="1200" dirty="0"/>
            <a:t>One of the first commercial successful science fiction films (but it took until 1975)</a:t>
          </a:r>
        </a:p>
      </dsp:txBody>
      <dsp:txXfrm>
        <a:off x="0" y="1740641"/>
        <a:ext cx="7139152" cy="870055"/>
      </dsp:txXfrm>
    </dsp:sp>
    <dsp:sp modelId="{B108919B-3E6D-4470-9B54-6495A61D7215}">
      <dsp:nvSpPr>
        <dsp:cNvPr id="0" name=""/>
        <dsp:cNvSpPr/>
      </dsp:nvSpPr>
      <dsp:spPr>
        <a:xfrm>
          <a:off x="0" y="2610696"/>
          <a:ext cx="71391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6CEE9D-76BB-4511-A0F7-2FF6BB89A8AD}">
      <dsp:nvSpPr>
        <dsp:cNvPr id="0" name=""/>
        <dsp:cNvSpPr/>
      </dsp:nvSpPr>
      <dsp:spPr>
        <a:xfrm>
          <a:off x="0" y="2610696"/>
          <a:ext cx="7139152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The film was highly influential on George Lucas</a:t>
          </a:r>
        </a:p>
      </dsp:txBody>
      <dsp:txXfrm>
        <a:off x="0" y="2610696"/>
        <a:ext cx="7139152" cy="870055"/>
      </dsp:txXfrm>
    </dsp:sp>
    <dsp:sp modelId="{4F50986D-58E1-4E98-8C7A-3CFF53BBBDA3}">
      <dsp:nvSpPr>
        <dsp:cNvPr id="0" name=""/>
        <dsp:cNvSpPr/>
      </dsp:nvSpPr>
      <dsp:spPr>
        <a:xfrm>
          <a:off x="0" y="3480751"/>
          <a:ext cx="71391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99B1DA-50D8-4510-9DE0-7FDB878C2FF3}">
      <dsp:nvSpPr>
        <dsp:cNvPr id="0" name=""/>
        <dsp:cNvSpPr/>
      </dsp:nvSpPr>
      <dsp:spPr>
        <a:xfrm>
          <a:off x="0" y="3480751"/>
          <a:ext cx="7139152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0" kern="1200" dirty="0"/>
            <a:t>In the fictional story, HAL 9000 was created at the University of Illinois</a:t>
          </a:r>
        </a:p>
      </dsp:txBody>
      <dsp:txXfrm>
        <a:off x="0" y="3480751"/>
        <a:ext cx="7139152" cy="87005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736114-F3EF-43B1-AEB9-E5820FBA5580}">
      <dsp:nvSpPr>
        <dsp:cNvPr id="0" name=""/>
        <dsp:cNvSpPr/>
      </dsp:nvSpPr>
      <dsp:spPr>
        <a:xfrm>
          <a:off x="0" y="0"/>
          <a:ext cx="71391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4D15D2-48DF-456C-8683-E48B75706426}">
      <dsp:nvSpPr>
        <dsp:cNvPr id="0" name=""/>
        <dsp:cNvSpPr/>
      </dsp:nvSpPr>
      <dsp:spPr>
        <a:xfrm>
          <a:off x="0" y="0"/>
          <a:ext cx="7139152" cy="10878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First edition, 1976</a:t>
          </a:r>
        </a:p>
      </dsp:txBody>
      <dsp:txXfrm>
        <a:off x="0" y="0"/>
        <a:ext cx="7139152" cy="1087834"/>
      </dsp:txXfrm>
    </dsp:sp>
    <dsp:sp modelId="{8F7E26DA-5E22-4183-8203-3F5A8081209F}">
      <dsp:nvSpPr>
        <dsp:cNvPr id="0" name=""/>
        <dsp:cNvSpPr/>
      </dsp:nvSpPr>
      <dsp:spPr>
        <a:xfrm>
          <a:off x="0" y="1087834"/>
          <a:ext cx="71391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12461F-4ED9-44CE-8546-C4B07F546574}">
      <dsp:nvSpPr>
        <dsp:cNvPr id="0" name=""/>
        <dsp:cNvSpPr/>
      </dsp:nvSpPr>
      <dsp:spPr>
        <a:xfrm>
          <a:off x="0" y="1087834"/>
          <a:ext cx="7139152" cy="10878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Third book in </a:t>
          </a:r>
          <a:r>
            <a:rPr lang="en-US" sz="2300" i="1" kern="1200" dirty="0"/>
            <a:t>Dune </a:t>
          </a:r>
          <a:r>
            <a:rPr lang="en-US" sz="2300" i="0" kern="1200" dirty="0"/>
            <a:t>series</a:t>
          </a:r>
          <a:endParaRPr lang="en-US" sz="2300" kern="1200" dirty="0"/>
        </a:p>
      </dsp:txBody>
      <dsp:txXfrm>
        <a:off x="0" y="1087834"/>
        <a:ext cx="7139152" cy="1087834"/>
      </dsp:txXfrm>
    </dsp:sp>
    <dsp:sp modelId="{B108919B-3E6D-4470-9B54-6495A61D7215}">
      <dsp:nvSpPr>
        <dsp:cNvPr id="0" name=""/>
        <dsp:cNvSpPr/>
      </dsp:nvSpPr>
      <dsp:spPr>
        <a:xfrm>
          <a:off x="0" y="2175669"/>
          <a:ext cx="71391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6CEE9D-76BB-4511-A0F7-2FF6BB89A8AD}">
      <dsp:nvSpPr>
        <dsp:cNvPr id="0" name=""/>
        <dsp:cNvSpPr/>
      </dsp:nvSpPr>
      <dsp:spPr>
        <a:xfrm>
          <a:off x="0" y="2175669"/>
          <a:ext cx="7139152" cy="10878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Aesthetics, themes, and plot elements of Dune highly influential on </a:t>
          </a:r>
          <a:r>
            <a:rPr lang="en-US" sz="2300" i="1" kern="1200" dirty="0"/>
            <a:t>Star Wars</a:t>
          </a:r>
        </a:p>
      </dsp:txBody>
      <dsp:txXfrm>
        <a:off x="0" y="2175669"/>
        <a:ext cx="7139152" cy="1087834"/>
      </dsp:txXfrm>
    </dsp:sp>
    <dsp:sp modelId="{82E56FE3-E0FB-4B09-92F8-999940288F2A}">
      <dsp:nvSpPr>
        <dsp:cNvPr id="0" name=""/>
        <dsp:cNvSpPr/>
      </dsp:nvSpPr>
      <dsp:spPr>
        <a:xfrm>
          <a:off x="0" y="3263503"/>
          <a:ext cx="71391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7FE568-9DF4-4531-8E9B-B2D4C0FB2CD8}">
      <dsp:nvSpPr>
        <dsp:cNvPr id="0" name=""/>
        <dsp:cNvSpPr/>
      </dsp:nvSpPr>
      <dsp:spPr>
        <a:xfrm>
          <a:off x="0" y="3263503"/>
          <a:ext cx="7139152" cy="10878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i="1" kern="1200" dirty="0"/>
            <a:t>Dune </a:t>
          </a:r>
          <a:r>
            <a:rPr lang="en-US" sz="2300" i="0" kern="1200" dirty="0"/>
            <a:t>has a desert planet, a secretive religious order with magic powers, and a protagonist with humble origins</a:t>
          </a:r>
          <a:endParaRPr lang="en-US" sz="2300" i="1" kern="1200" dirty="0"/>
        </a:p>
      </dsp:txBody>
      <dsp:txXfrm>
        <a:off x="0" y="3263503"/>
        <a:ext cx="7139152" cy="108783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736114-F3EF-43B1-AEB9-E5820FBA5580}">
      <dsp:nvSpPr>
        <dsp:cNvPr id="0" name=""/>
        <dsp:cNvSpPr/>
      </dsp:nvSpPr>
      <dsp:spPr>
        <a:xfrm>
          <a:off x="0" y="531"/>
          <a:ext cx="71391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4D15D2-48DF-456C-8683-E48B75706426}">
      <dsp:nvSpPr>
        <dsp:cNvPr id="0" name=""/>
        <dsp:cNvSpPr/>
      </dsp:nvSpPr>
      <dsp:spPr>
        <a:xfrm>
          <a:off x="0" y="531"/>
          <a:ext cx="7139152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1988, from India</a:t>
          </a:r>
        </a:p>
      </dsp:txBody>
      <dsp:txXfrm>
        <a:off x="0" y="531"/>
        <a:ext cx="7139152" cy="870055"/>
      </dsp:txXfrm>
    </dsp:sp>
    <dsp:sp modelId="{E0879DD8-49D7-4D2D-B33A-40A3A7647DB0}">
      <dsp:nvSpPr>
        <dsp:cNvPr id="0" name=""/>
        <dsp:cNvSpPr/>
      </dsp:nvSpPr>
      <dsp:spPr>
        <a:xfrm>
          <a:off x="0" y="870586"/>
          <a:ext cx="71391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D7BCB0-BC15-419F-A252-8BADFEC8C145}">
      <dsp:nvSpPr>
        <dsp:cNvPr id="0" name=""/>
        <dsp:cNvSpPr/>
      </dsp:nvSpPr>
      <dsp:spPr>
        <a:xfrm>
          <a:off x="0" y="870586"/>
          <a:ext cx="7139152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Two copies, one in English and one in Hindi</a:t>
          </a:r>
        </a:p>
      </dsp:txBody>
      <dsp:txXfrm>
        <a:off x="0" y="870586"/>
        <a:ext cx="7139152" cy="870055"/>
      </dsp:txXfrm>
    </dsp:sp>
    <dsp:sp modelId="{DEDDE4F6-2928-4C6E-A672-6AF5F51D9125}">
      <dsp:nvSpPr>
        <dsp:cNvPr id="0" name=""/>
        <dsp:cNvSpPr/>
      </dsp:nvSpPr>
      <dsp:spPr>
        <a:xfrm>
          <a:off x="0" y="1740641"/>
          <a:ext cx="71391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9179FFD-196A-402C-B331-E26EFD32F119}">
      <dsp:nvSpPr>
        <dsp:cNvPr id="0" name=""/>
        <dsp:cNvSpPr/>
      </dsp:nvSpPr>
      <dsp:spPr>
        <a:xfrm>
          <a:off x="0" y="1740641"/>
          <a:ext cx="7139152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Original comics and movie serials from 1930s</a:t>
          </a:r>
        </a:p>
      </dsp:txBody>
      <dsp:txXfrm>
        <a:off x="0" y="1740641"/>
        <a:ext cx="7139152" cy="870055"/>
      </dsp:txXfrm>
    </dsp:sp>
    <dsp:sp modelId="{2128497F-4907-455B-94C5-7E68DF3BE7D8}">
      <dsp:nvSpPr>
        <dsp:cNvPr id="0" name=""/>
        <dsp:cNvSpPr/>
      </dsp:nvSpPr>
      <dsp:spPr>
        <a:xfrm>
          <a:off x="0" y="2610696"/>
          <a:ext cx="71391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F11DCC-23DB-4DA4-ACEA-55F0201F7F65}">
      <dsp:nvSpPr>
        <dsp:cNvPr id="0" name=""/>
        <dsp:cNvSpPr/>
      </dsp:nvSpPr>
      <dsp:spPr>
        <a:xfrm>
          <a:off x="0" y="2610696"/>
          <a:ext cx="7139152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George Lucas originally tried to get movie rights to Flash Gordon</a:t>
          </a:r>
        </a:p>
      </dsp:txBody>
      <dsp:txXfrm>
        <a:off x="0" y="2610696"/>
        <a:ext cx="7139152" cy="870055"/>
      </dsp:txXfrm>
    </dsp:sp>
    <dsp:sp modelId="{62D7019E-C68E-42E3-AF10-4E5092E86721}">
      <dsp:nvSpPr>
        <dsp:cNvPr id="0" name=""/>
        <dsp:cNvSpPr/>
      </dsp:nvSpPr>
      <dsp:spPr>
        <a:xfrm>
          <a:off x="0" y="3480751"/>
          <a:ext cx="71391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D91A17-D05F-4454-A38D-E7AD5FB1DF3C}">
      <dsp:nvSpPr>
        <dsp:cNvPr id="0" name=""/>
        <dsp:cNvSpPr/>
      </dsp:nvSpPr>
      <dsp:spPr>
        <a:xfrm>
          <a:off x="0" y="3480751"/>
          <a:ext cx="7139152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After he couldn’t, made </a:t>
          </a:r>
          <a:r>
            <a:rPr lang="en-US" sz="2400" i="1" kern="1200" dirty="0"/>
            <a:t>Star Wars </a:t>
          </a:r>
          <a:r>
            <a:rPr lang="en-US" sz="2400" kern="1200" dirty="0"/>
            <a:t>instead</a:t>
          </a:r>
        </a:p>
      </dsp:txBody>
      <dsp:txXfrm>
        <a:off x="0" y="3480751"/>
        <a:ext cx="7139152" cy="87005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736114-F3EF-43B1-AEB9-E5820FBA5580}">
      <dsp:nvSpPr>
        <dsp:cNvPr id="0" name=""/>
        <dsp:cNvSpPr/>
      </dsp:nvSpPr>
      <dsp:spPr>
        <a:xfrm>
          <a:off x="0" y="531"/>
          <a:ext cx="71391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4D15D2-48DF-456C-8683-E48B75706426}">
      <dsp:nvSpPr>
        <dsp:cNvPr id="0" name=""/>
        <dsp:cNvSpPr/>
      </dsp:nvSpPr>
      <dsp:spPr>
        <a:xfrm>
          <a:off x="0" y="531"/>
          <a:ext cx="7139152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Part of the RBML TV and movie script collection</a:t>
          </a:r>
        </a:p>
      </dsp:txBody>
      <dsp:txXfrm>
        <a:off x="0" y="531"/>
        <a:ext cx="7139152" cy="870055"/>
      </dsp:txXfrm>
    </dsp:sp>
    <dsp:sp modelId="{8F7E26DA-5E22-4183-8203-3F5A8081209F}">
      <dsp:nvSpPr>
        <dsp:cNvPr id="0" name=""/>
        <dsp:cNvSpPr/>
      </dsp:nvSpPr>
      <dsp:spPr>
        <a:xfrm>
          <a:off x="0" y="870586"/>
          <a:ext cx="71391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12461F-4ED9-44CE-8546-C4B07F546574}">
      <dsp:nvSpPr>
        <dsp:cNvPr id="0" name=""/>
        <dsp:cNvSpPr/>
      </dsp:nvSpPr>
      <dsp:spPr>
        <a:xfrm>
          <a:off x="0" y="870586"/>
          <a:ext cx="7139152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Title page and first 54 pages are dated March 15, 1976</a:t>
          </a:r>
        </a:p>
      </dsp:txBody>
      <dsp:txXfrm>
        <a:off x="0" y="870586"/>
        <a:ext cx="7139152" cy="870055"/>
      </dsp:txXfrm>
    </dsp:sp>
    <dsp:sp modelId="{8D258784-15B7-40E5-AB32-C2B25E0EB325}">
      <dsp:nvSpPr>
        <dsp:cNvPr id="0" name=""/>
        <dsp:cNvSpPr/>
      </dsp:nvSpPr>
      <dsp:spPr>
        <a:xfrm>
          <a:off x="0" y="1740641"/>
          <a:ext cx="71391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3AC4F7-D507-43B9-9A0B-CD2B2BC311BE}">
      <dsp:nvSpPr>
        <dsp:cNvPr id="0" name=""/>
        <dsp:cNvSpPr/>
      </dsp:nvSpPr>
      <dsp:spPr>
        <a:xfrm>
          <a:off x="0" y="1740641"/>
          <a:ext cx="7139152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p. 55 and onwards dated April 19, 1976</a:t>
          </a:r>
        </a:p>
      </dsp:txBody>
      <dsp:txXfrm>
        <a:off x="0" y="1740641"/>
        <a:ext cx="7139152" cy="870055"/>
      </dsp:txXfrm>
    </dsp:sp>
    <dsp:sp modelId="{05C9A4F2-774E-4A7E-AD76-40C0BC974DF0}">
      <dsp:nvSpPr>
        <dsp:cNvPr id="0" name=""/>
        <dsp:cNvSpPr/>
      </dsp:nvSpPr>
      <dsp:spPr>
        <a:xfrm>
          <a:off x="0" y="2610696"/>
          <a:ext cx="71391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85352C-23F7-44E4-9133-AAB9B910CFB4}">
      <dsp:nvSpPr>
        <dsp:cNvPr id="0" name=""/>
        <dsp:cNvSpPr/>
      </dsp:nvSpPr>
      <dsp:spPr>
        <a:xfrm>
          <a:off x="0" y="2610696"/>
          <a:ext cx="7139152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Note on intro page, “Transfer closed stacks to Rare Book Rm. June 1982”</a:t>
          </a:r>
        </a:p>
      </dsp:txBody>
      <dsp:txXfrm>
        <a:off x="0" y="2610696"/>
        <a:ext cx="7139152" cy="870055"/>
      </dsp:txXfrm>
    </dsp:sp>
    <dsp:sp modelId="{99BE9A47-7AB9-41FA-940C-27F38F8010F5}">
      <dsp:nvSpPr>
        <dsp:cNvPr id="0" name=""/>
        <dsp:cNvSpPr/>
      </dsp:nvSpPr>
      <dsp:spPr>
        <a:xfrm>
          <a:off x="0" y="3480751"/>
          <a:ext cx="71391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A3DD88-0879-4F86-8C63-770AB793118D}">
      <dsp:nvSpPr>
        <dsp:cNvPr id="0" name=""/>
        <dsp:cNvSpPr/>
      </dsp:nvSpPr>
      <dsp:spPr>
        <a:xfrm>
          <a:off x="0" y="3480751"/>
          <a:ext cx="7139152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Written by George Lucas with edits by Willard </a:t>
          </a:r>
          <a:r>
            <a:rPr lang="en-US" sz="2400" kern="1200" dirty="0" err="1"/>
            <a:t>Huyck</a:t>
          </a:r>
          <a:r>
            <a:rPr lang="en-US" sz="2400" kern="1200" dirty="0"/>
            <a:t> and Gloria Katz</a:t>
          </a:r>
        </a:p>
      </dsp:txBody>
      <dsp:txXfrm>
        <a:off x="0" y="3480751"/>
        <a:ext cx="7139152" cy="87005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736114-F3EF-43B1-AEB9-E5820FBA5580}">
      <dsp:nvSpPr>
        <dsp:cNvPr id="0" name=""/>
        <dsp:cNvSpPr/>
      </dsp:nvSpPr>
      <dsp:spPr>
        <a:xfrm>
          <a:off x="0" y="531"/>
          <a:ext cx="71391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4D15D2-48DF-456C-8683-E48B75706426}">
      <dsp:nvSpPr>
        <dsp:cNvPr id="0" name=""/>
        <dsp:cNvSpPr/>
      </dsp:nvSpPr>
      <dsp:spPr>
        <a:xfrm>
          <a:off x="0" y="531"/>
          <a:ext cx="7139152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Shooting script for </a:t>
          </a:r>
          <a:r>
            <a:rPr lang="en-US" sz="2400" i="1" kern="1200" dirty="0"/>
            <a:t>Star Wars</a:t>
          </a:r>
        </a:p>
      </dsp:txBody>
      <dsp:txXfrm>
        <a:off x="0" y="531"/>
        <a:ext cx="7139152" cy="870055"/>
      </dsp:txXfrm>
    </dsp:sp>
    <dsp:sp modelId="{8F7E26DA-5E22-4183-8203-3F5A8081209F}">
      <dsp:nvSpPr>
        <dsp:cNvPr id="0" name=""/>
        <dsp:cNvSpPr/>
      </dsp:nvSpPr>
      <dsp:spPr>
        <a:xfrm>
          <a:off x="0" y="870586"/>
          <a:ext cx="71391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12461F-4ED9-44CE-8546-C4B07F546574}">
      <dsp:nvSpPr>
        <dsp:cNvPr id="0" name=""/>
        <dsp:cNvSpPr/>
      </dsp:nvSpPr>
      <dsp:spPr>
        <a:xfrm>
          <a:off x="0" y="870586"/>
          <a:ext cx="7139152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Updates made during production</a:t>
          </a:r>
        </a:p>
      </dsp:txBody>
      <dsp:txXfrm>
        <a:off x="0" y="870586"/>
        <a:ext cx="7139152" cy="870055"/>
      </dsp:txXfrm>
    </dsp:sp>
    <dsp:sp modelId="{8D258784-15B7-40E5-AB32-C2B25E0EB325}">
      <dsp:nvSpPr>
        <dsp:cNvPr id="0" name=""/>
        <dsp:cNvSpPr/>
      </dsp:nvSpPr>
      <dsp:spPr>
        <a:xfrm>
          <a:off x="0" y="1740641"/>
          <a:ext cx="71391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3AC4F7-D507-43B9-9A0B-CD2B2BC311BE}">
      <dsp:nvSpPr>
        <dsp:cNvPr id="0" name=""/>
        <dsp:cNvSpPr/>
      </dsp:nvSpPr>
      <dsp:spPr>
        <a:xfrm>
          <a:off x="0" y="1740641"/>
          <a:ext cx="7139152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The name </a:t>
          </a:r>
          <a:r>
            <a:rPr lang="en-US" sz="2400" i="1" kern="1200" dirty="0" err="1"/>
            <a:t>Starkiller</a:t>
          </a:r>
          <a:r>
            <a:rPr lang="en-US" sz="2400" i="1" kern="1200" dirty="0"/>
            <a:t> </a:t>
          </a:r>
          <a:r>
            <a:rPr lang="en-US" sz="2400" i="0" kern="1200" dirty="0"/>
            <a:t>appears in first 54 pages, later pages name him </a:t>
          </a:r>
          <a:r>
            <a:rPr lang="en-US" sz="2400" i="1" kern="1200" dirty="0"/>
            <a:t>Skywalker</a:t>
          </a:r>
        </a:p>
      </dsp:txBody>
      <dsp:txXfrm>
        <a:off x="0" y="1740641"/>
        <a:ext cx="7139152" cy="870055"/>
      </dsp:txXfrm>
    </dsp:sp>
    <dsp:sp modelId="{05C9A4F2-774E-4A7E-AD76-40C0BC974DF0}">
      <dsp:nvSpPr>
        <dsp:cNvPr id="0" name=""/>
        <dsp:cNvSpPr/>
      </dsp:nvSpPr>
      <dsp:spPr>
        <a:xfrm>
          <a:off x="0" y="2610696"/>
          <a:ext cx="71391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85352C-23F7-44E4-9133-AAB9B910CFB4}">
      <dsp:nvSpPr>
        <dsp:cNvPr id="0" name=""/>
        <dsp:cNvSpPr/>
      </dsp:nvSpPr>
      <dsp:spPr>
        <a:xfrm>
          <a:off x="0" y="2610696"/>
          <a:ext cx="7139152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Includes several deleted scenes, including early scenes with Luke</a:t>
          </a:r>
        </a:p>
      </dsp:txBody>
      <dsp:txXfrm>
        <a:off x="0" y="2610696"/>
        <a:ext cx="7139152" cy="870055"/>
      </dsp:txXfrm>
    </dsp:sp>
    <dsp:sp modelId="{99BE9A47-7AB9-41FA-940C-27F38F8010F5}">
      <dsp:nvSpPr>
        <dsp:cNvPr id="0" name=""/>
        <dsp:cNvSpPr/>
      </dsp:nvSpPr>
      <dsp:spPr>
        <a:xfrm>
          <a:off x="0" y="3480751"/>
          <a:ext cx="71391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A3DD88-0879-4F86-8C63-770AB793118D}">
      <dsp:nvSpPr>
        <dsp:cNvPr id="0" name=""/>
        <dsp:cNvSpPr/>
      </dsp:nvSpPr>
      <dsp:spPr>
        <a:xfrm>
          <a:off x="0" y="3480751"/>
          <a:ext cx="7139152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Other dialogue changes were made either by Lucas or actors ad-libbing</a:t>
          </a:r>
        </a:p>
      </dsp:txBody>
      <dsp:txXfrm>
        <a:off x="0" y="3480751"/>
        <a:ext cx="7139152" cy="870055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736114-F3EF-43B1-AEB9-E5820FBA5580}">
      <dsp:nvSpPr>
        <dsp:cNvPr id="0" name=""/>
        <dsp:cNvSpPr/>
      </dsp:nvSpPr>
      <dsp:spPr>
        <a:xfrm>
          <a:off x="0" y="531"/>
          <a:ext cx="71391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4D15D2-48DF-456C-8683-E48B75706426}">
      <dsp:nvSpPr>
        <dsp:cNvPr id="0" name=""/>
        <dsp:cNvSpPr/>
      </dsp:nvSpPr>
      <dsp:spPr>
        <a:xfrm>
          <a:off x="0" y="531"/>
          <a:ext cx="7139152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First edition, 1978</a:t>
          </a:r>
        </a:p>
      </dsp:txBody>
      <dsp:txXfrm>
        <a:off x="0" y="531"/>
        <a:ext cx="7139152" cy="870055"/>
      </dsp:txXfrm>
    </dsp:sp>
    <dsp:sp modelId="{18FAF61B-375A-4CAE-BBC3-AB0C50D3CDDA}">
      <dsp:nvSpPr>
        <dsp:cNvPr id="0" name=""/>
        <dsp:cNvSpPr/>
      </dsp:nvSpPr>
      <dsp:spPr>
        <a:xfrm>
          <a:off x="0" y="870586"/>
          <a:ext cx="71391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CEF42C-F9A3-4C85-9ADF-AF6474FB950D}">
      <dsp:nvSpPr>
        <dsp:cNvPr id="0" name=""/>
        <dsp:cNvSpPr/>
      </dsp:nvSpPr>
      <dsp:spPr>
        <a:xfrm>
          <a:off x="0" y="870586"/>
          <a:ext cx="7139152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First Star Wars expanded universe book</a:t>
          </a:r>
        </a:p>
      </dsp:txBody>
      <dsp:txXfrm>
        <a:off x="0" y="870586"/>
        <a:ext cx="7139152" cy="870055"/>
      </dsp:txXfrm>
    </dsp:sp>
    <dsp:sp modelId="{381280ED-EC40-4932-BC10-A36C0E7312A9}">
      <dsp:nvSpPr>
        <dsp:cNvPr id="0" name=""/>
        <dsp:cNvSpPr/>
      </dsp:nvSpPr>
      <dsp:spPr>
        <a:xfrm>
          <a:off x="0" y="1740641"/>
          <a:ext cx="71391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B81985-D448-4A59-8470-674F7995E1CE}">
      <dsp:nvSpPr>
        <dsp:cNvPr id="0" name=""/>
        <dsp:cNvSpPr/>
      </dsp:nvSpPr>
      <dsp:spPr>
        <a:xfrm>
          <a:off x="0" y="1740641"/>
          <a:ext cx="7139152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Foster also wrote novelization of original film</a:t>
          </a:r>
        </a:p>
      </dsp:txBody>
      <dsp:txXfrm>
        <a:off x="0" y="1740641"/>
        <a:ext cx="7139152" cy="870055"/>
      </dsp:txXfrm>
    </dsp:sp>
    <dsp:sp modelId="{F87CD17C-D99F-4A44-B7E9-202B7C78718D}">
      <dsp:nvSpPr>
        <dsp:cNvPr id="0" name=""/>
        <dsp:cNvSpPr/>
      </dsp:nvSpPr>
      <dsp:spPr>
        <a:xfrm>
          <a:off x="0" y="2610696"/>
          <a:ext cx="71391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651E03-C33B-40C6-934D-EAE8CC094384}">
      <dsp:nvSpPr>
        <dsp:cNvPr id="0" name=""/>
        <dsp:cNvSpPr/>
      </dsp:nvSpPr>
      <dsp:spPr>
        <a:xfrm>
          <a:off x="0" y="2610696"/>
          <a:ext cx="7139152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Foster wrote </a:t>
          </a:r>
          <a:r>
            <a:rPr lang="en-US" sz="2400" i="1" kern="1200" dirty="0"/>
            <a:t>Splinter </a:t>
          </a:r>
          <a:r>
            <a:rPr lang="en-US" sz="2400" i="0" kern="1200" dirty="0"/>
            <a:t>during production of original film to be a cheap sequel</a:t>
          </a:r>
          <a:endParaRPr lang="en-US" sz="2400" kern="1200" dirty="0"/>
        </a:p>
      </dsp:txBody>
      <dsp:txXfrm>
        <a:off x="0" y="2610696"/>
        <a:ext cx="7139152" cy="870055"/>
      </dsp:txXfrm>
    </dsp:sp>
    <dsp:sp modelId="{D8BC7F10-80DA-40EF-AA3A-4370E859B95E}">
      <dsp:nvSpPr>
        <dsp:cNvPr id="0" name=""/>
        <dsp:cNvSpPr/>
      </dsp:nvSpPr>
      <dsp:spPr>
        <a:xfrm>
          <a:off x="0" y="3480751"/>
          <a:ext cx="71391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818BB2-8912-4511-A9D2-CA479B21AE46}">
      <dsp:nvSpPr>
        <dsp:cNvPr id="0" name=""/>
        <dsp:cNvSpPr/>
      </dsp:nvSpPr>
      <dsp:spPr>
        <a:xfrm>
          <a:off x="0" y="3480751"/>
          <a:ext cx="7139152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Plot: Luke and Leia seek </a:t>
          </a:r>
          <a:r>
            <a:rPr lang="en-US" sz="2400" b="0" kern="1200" dirty="0" err="1"/>
            <a:t>Kaiburr</a:t>
          </a:r>
          <a:r>
            <a:rPr lang="en-US" sz="2400" b="0" kern="1200" dirty="0"/>
            <a:t> crystal and encounter Darth Vader</a:t>
          </a:r>
        </a:p>
      </dsp:txBody>
      <dsp:txXfrm>
        <a:off x="0" y="3480751"/>
        <a:ext cx="7139152" cy="8700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AA2FF6-BA5F-42A2-87FD-54D542D85768}" type="datetimeFigureOut">
              <a:rPr lang="en-US" smtClean="0"/>
              <a:t>3/1/2022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F8E5F-C65A-4580-990D-DCA6CF13D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5487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461625" y="6356350"/>
            <a:ext cx="2743200" cy="365125"/>
          </a:xfrm>
        </p:spPr>
        <p:txBody>
          <a:bodyPr/>
          <a:lstStyle/>
          <a:p>
            <a:fld id="{1514137D-4A73-4436-B7D6-8414DF66C370}" type="datetime1">
              <a:rPr lang="en-US" smtClean="0"/>
              <a:t>3/1/2022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7175" y="6356350"/>
            <a:ext cx="2743200" cy="365125"/>
          </a:xfrm>
        </p:spPr>
        <p:txBody>
          <a:bodyPr/>
          <a:lstStyle>
            <a:lvl1pPr algn="l">
              <a:defRPr/>
            </a:lvl1pPr>
          </a:lstStyle>
          <a:p>
            <a:fld id="{938004A4-C112-456A-9A38-E9FE2E83B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468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08EE1-7271-4300-9F76-9251178F97BE}" type="datetime1">
              <a:rPr lang="en-US" smtClean="0"/>
              <a:t>3/1/2022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004A4-C112-456A-9A38-E9FE2E83B6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667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DF828-3F1D-4B71-A9A3-9EF1B6E30B8B}" type="datetime1">
              <a:rPr lang="en-US" smtClean="0"/>
              <a:t>3/1/2022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004A4-C112-456A-9A38-E9FE2E83B6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771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48203B1F-DA0D-4938-A565-D18012CA8565}" type="datetime1">
              <a:rPr lang="en-US" smtClean="0"/>
              <a:t>3/1/2022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 algn="l">
              <a:defRPr/>
            </a:lvl1pPr>
          </a:lstStyle>
          <a:p>
            <a:fld id="{938004A4-C112-456A-9A38-E9FE2E83B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2106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635EF-38E9-467E-9347-CE7A997707C6}" type="datetime1">
              <a:rPr lang="en-US" smtClean="0"/>
              <a:t>3/1/2022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004A4-C112-456A-9A38-E9FE2E83B6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569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46954-0FD2-4E4B-899C-9651B1BEAC76}" type="datetime1">
              <a:rPr lang="en-US" smtClean="0"/>
              <a:t>3/1/2022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004A4-C112-456A-9A38-E9FE2E83B6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700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107C5-5AC5-48E9-A58A-7FDC25BECB9B}" type="datetime1">
              <a:rPr lang="en-US" smtClean="0"/>
              <a:t>3/1/2022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004A4-C112-456A-9A38-E9FE2E83B6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948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FA569-60AE-4534-B015-095D4A16930D}" type="datetime1">
              <a:rPr lang="en-US" smtClean="0"/>
              <a:t>3/1/2022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004A4-C112-456A-9A38-E9FE2E83B6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589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2ADF4-E442-4D48-A859-1084762BD461}" type="datetime1">
              <a:rPr lang="en-US" smtClean="0"/>
              <a:t>3/1/2022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004A4-C112-456A-9A38-E9FE2E83B6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927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B8BCD-52FD-43D7-9299-7F6F216E8192}" type="datetime1">
              <a:rPr lang="en-US" smtClean="0"/>
              <a:t>3/1/2022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004A4-C112-456A-9A38-E9FE2E83B6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525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95738-5E06-4265-867B-21348D1CBA3B}" type="datetime1">
              <a:rPr lang="en-US" smtClean="0"/>
              <a:t>3/1/2022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004A4-C112-456A-9A38-E9FE2E83B6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000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D2CC02-379A-4D46-B00A-424B3D1EB7CF}" type="datetime1">
              <a:rPr lang="en-US" smtClean="0"/>
              <a:t>3/1/2022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8004A4-C112-456A-9A38-E9FE2E83B6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7678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7A3FE8-E214-4B8E-950F-6AC0121C13C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Star Wars: Legacies of Science Fiction and Space Opera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497B91-DD99-4089-B9DF-BEFCE84652F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Ben Ostermeier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196528-3AEF-411F-9830-90B6D66D9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004A4-C112-456A-9A38-E9FE2E83B64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2016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60D48-8E42-4FE9-B97C-B51C2DB5DC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Star Wars Script continued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01D6285-4999-4831-BD39-05757E9E527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3157304"/>
              </p:ext>
            </p:extLst>
          </p:nvPr>
        </p:nvGraphicFramePr>
        <p:xfrm>
          <a:off x="838200" y="1825625"/>
          <a:ext cx="7139152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C97B763A-12DF-4FA8-BF5C-B8D99C67B18E}"/>
              </a:ext>
            </a:extLst>
          </p:cNvPr>
          <p:cNvSpPr txBox="1"/>
          <p:nvPr/>
        </p:nvSpPr>
        <p:spPr>
          <a:xfrm>
            <a:off x="7872249" y="6173843"/>
            <a:ext cx="42146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/>
              <a:t>Q. Scripts 791.4372 St962ℓ1976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1FE1129-5CA6-4495-98A4-E3E409B5E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004A4-C112-456A-9A38-E9FE2E83B64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6279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60D48-8E42-4FE9-B97C-B51C2DB5DC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i="1" dirty="0"/>
              <a:t>Splinter of the Mind’s Eye </a:t>
            </a:r>
            <a:r>
              <a:rPr lang="en-US" dirty="0"/>
              <a:t>by Alan Dean Foster</a:t>
            </a:r>
            <a:endParaRPr lang="en-US" i="1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01D6285-4999-4831-BD39-05757E9E527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9052964"/>
              </p:ext>
            </p:extLst>
          </p:nvPr>
        </p:nvGraphicFramePr>
        <p:xfrm>
          <a:off x="838200" y="1825625"/>
          <a:ext cx="7139152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C97B763A-12DF-4FA8-BF5C-B8D99C67B18E}"/>
              </a:ext>
            </a:extLst>
          </p:cNvPr>
          <p:cNvSpPr txBox="1"/>
          <p:nvPr/>
        </p:nvSpPr>
        <p:spPr>
          <a:xfrm>
            <a:off x="8870731" y="6173843"/>
            <a:ext cx="32161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/>
              <a:t>Jaffe 813 F8112s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F3E23EC-436E-49DC-A906-91951F17B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004A4-C112-456A-9A38-E9FE2E83B64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2058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913551-2672-4C5C-AA3D-D18127601E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Star Wars: Return of the Jedi</a:t>
            </a:r>
            <a:r>
              <a:rPr lang="en-US" dirty="0"/>
              <a:t> Press Kit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823640-C624-43BB-8FDA-BB7C6B24E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004A4-C112-456A-9A38-E9FE2E83B64B}" type="slidenum">
              <a:rPr lang="en-US" smtClean="0"/>
              <a:t>12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4F196D3-84AF-44EA-BF09-E9E363A6B1FD}"/>
              </a:ext>
            </a:extLst>
          </p:cNvPr>
          <p:cNvSpPr txBox="1"/>
          <p:nvPr/>
        </p:nvSpPr>
        <p:spPr>
          <a:xfrm>
            <a:off x="5749159" y="6173843"/>
            <a:ext cx="63377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/>
              <a:t>MSS00030 Item 1894</a:t>
            </a: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0D56B237-C60F-4439-AB1B-02E42616FB9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0136987"/>
              </p:ext>
            </p:extLst>
          </p:nvPr>
        </p:nvGraphicFramePr>
        <p:xfrm>
          <a:off x="838200" y="1825625"/>
          <a:ext cx="7139152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913979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278568-FAD9-4F71-BFCF-1EBBC3E93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The Mos Eisley Cantina Pop-Up Book </a:t>
            </a:r>
            <a:r>
              <a:rPr lang="en-US" dirty="0"/>
              <a:t>by Kevin J. Anderson and Rebecca </a:t>
            </a:r>
            <a:r>
              <a:rPr lang="en-US" dirty="0" err="1"/>
              <a:t>Moesta</a:t>
            </a:r>
            <a:endParaRPr lang="en-US" i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3D56D0E-A1A5-4D5F-85D9-EF4C0F662E2C}"/>
              </a:ext>
            </a:extLst>
          </p:cNvPr>
          <p:cNvSpPr txBox="1"/>
          <p:nvPr/>
        </p:nvSpPr>
        <p:spPr>
          <a:xfrm>
            <a:off x="8870731" y="6173843"/>
            <a:ext cx="32161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/>
              <a:t>Q. S. An234s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6712816-2383-4E7C-860F-A77175DEC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004A4-C112-456A-9A38-E9FE2E83B64B}" type="slidenum">
              <a:rPr lang="en-US" smtClean="0"/>
              <a:t>13</a:t>
            </a:fld>
            <a:endParaRPr lang="en-US"/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C37D4D7C-169F-448D-AB34-3F4AD583A5A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3551822"/>
              </p:ext>
            </p:extLst>
          </p:nvPr>
        </p:nvGraphicFramePr>
        <p:xfrm>
          <a:off x="838200" y="1825625"/>
          <a:ext cx="7139152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019787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913551-2672-4C5C-AA3D-D18127601E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Star Wars Special Edition Press Kit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214722-3BAD-4866-9037-01AEDC006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004A4-C112-456A-9A38-E9FE2E83B64B}" type="slidenum">
              <a:rPr lang="en-US" smtClean="0"/>
              <a:t>14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5B447D0-1521-4E78-9CAA-F0FE4BFA06AE}"/>
              </a:ext>
            </a:extLst>
          </p:cNvPr>
          <p:cNvSpPr txBox="1"/>
          <p:nvPr/>
        </p:nvSpPr>
        <p:spPr>
          <a:xfrm>
            <a:off x="5749159" y="6173843"/>
            <a:ext cx="63377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/>
              <a:t>MSS00030 Item 1895</a:t>
            </a:r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F37FDAA0-23FF-4F89-9AAD-783AEF931E7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9052832"/>
              </p:ext>
            </p:extLst>
          </p:nvPr>
        </p:nvGraphicFramePr>
        <p:xfrm>
          <a:off x="838200" y="1825625"/>
          <a:ext cx="7139152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593752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278568-FAD9-4F71-BFCF-1EBBC3E93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Star Wars: A Pop-Up Guide to the Galaxy </a:t>
            </a:r>
            <a:r>
              <a:rPr lang="en-US" dirty="0"/>
              <a:t>by Matthew Reinhart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6555281-F316-4863-8EE5-C2C95B334B38}"/>
              </a:ext>
            </a:extLst>
          </p:cNvPr>
          <p:cNvSpPr txBox="1"/>
          <p:nvPr/>
        </p:nvSpPr>
        <p:spPr>
          <a:xfrm>
            <a:off x="8870731" y="6173843"/>
            <a:ext cx="32161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/>
              <a:t>S. R275s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A3286E5-3284-4444-8AF0-C59C991B6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004A4-C112-456A-9A38-E9FE2E83B64B}" type="slidenum">
              <a:rPr lang="en-US" smtClean="0"/>
              <a:t>15</a:t>
            </a:fld>
            <a:endParaRPr lang="en-US"/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E706E775-417F-435D-8EB9-2250904C021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2844429"/>
              </p:ext>
            </p:extLst>
          </p:nvPr>
        </p:nvGraphicFramePr>
        <p:xfrm>
          <a:off x="838200" y="1825625"/>
          <a:ext cx="7139152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314556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60D48-8E42-4FE9-B97C-B51C2DB5DC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i="1" dirty="0"/>
              <a:t>William Shakespeare's Star Wars: Verily, A New Hope </a:t>
            </a:r>
            <a:r>
              <a:rPr lang="en-US" dirty="0"/>
              <a:t>by Ian </a:t>
            </a:r>
            <a:r>
              <a:rPr lang="en-US" dirty="0" err="1"/>
              <a:t>Doescher</a:t>
            </a:r>
            <a:endParaRPr lang="en-US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01D6285-4999-4831-BD39-05757E9E527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3113988"/>
              </p:ext>
            </p:extLst>
          </p:nvPr>
        </p:nvGraphicFramePr>
        <p:xfrm>
          <a:off x="838200" y="1825625"/>
          <a:ext cx="7139152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C97B763A-12DF-4FA8-BF5C-B8D99C67B18E}"/>
              </a:ext>
            </a:extLst>
          </p:cNvPr>
          <p:cNvSpPr txBox="1"/>
          <p:nvPr/>
        </p:nvSpPr>
        <p:spPr>
          <a:xfrm>
            <a:off x="8870731" y="6173843"/>
            <a:ext cx="32161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/>
              <a:t>IUB02021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B01B2A4-BBCE-49FA-96E6-91CA89D37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004A4-C112-456A-9A38-E9FE2E83B64B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0888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66ECF9-23E4-41FB-8F95-5DCD975BD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35770"/>
            <a:ext cx="10515600" cy="1325563"/>
          </a:xfrm>
        </p:spPr>
        <p:txBody>
          <a:bodyPr/>
          <a:lstStyle/>
          <a:p>
            <a:r>
              <a:rPr lang="en-US" dirty="0"/>
              <a:t>See also</a:t>
            </a:r>
          </a:p>
        </p:txBody>
      </p:sp>
      <p:pic>
        <p:nvPicPr>
          <p:cNvPr id="6" name="Content Placeholder 5" descr="Text, logo&#10;&#10;Description automatically generated">
            <a:extLst>
              <a:ext uri="{FF2B5EF4-FFF2-40B4-BE49-F238E27FC236}">
                <a16:creationId xmlns:a16="http://schemas.microsoft.com/office/drawing/2014/main" id="{02037AC6-C354-4241-9BD9-E6DF8DF607A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516" y="1263677"/>
            <a:ext cx="10236967" cy="4142773"/>
          </a:xfr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36BF7F-7721-44C6-9229-3E161C9E42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004A4-C112-456A-9A38-E9FE2E83B64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98F2320-7E52-4EAF-BE60-0ED3399B411A}"/>
              </a:ext>
            </a:extLst>
          </p:cNvPr>
          <p:cNvSpPr txBox="1"/>
          <p:nvPr/>
        </p:nvSpPr>
        <p:spPr>
          <a:xfrm>
            <a:off x="0" y="5771575"/>
            <a:ext cx="11887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u="sng" dirty="0"/>
              <a:t>exhibits.library.illinois.edu/s/</a:t>
            </a:r>
            <a:r>
              <a:rPr lang="en-US" sz="3200" u="sng" dirty="0" err="1"/>
              <a:t>rbml</a:t>
            </a:r>
            <a:r>
              <a:rPr lang="en-US" sz="3200" u="sng" dirty="0"/>
              <a:t>/page/star-wars</a:t>
            </a:r>
          </a:p>
        </p:txBody>
      </p:sp>
    </p:spTree>
    <p:extLst>
      <p:ext uri="{BB962C8B-B14F-4D97-AF65-F5344CB8AC3E}">
        <p14:creationId xmlns:p14="http://schemas.microsoft.com/office/powerpoint/2010/main" val="21545549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60D48-8E42-4FE9-B97C-B51C2DB5DC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i="1" dirty="0"/>
              <a:t>War of the Worlds </a:t>
            </a:r>
            <a:r>
              <a:rPr lang="en-US" dirty="0"/>
              <a:t>Manuscript by H.G. Wells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01D6285-4999-4831-BD39-05757E9E527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489516"/>
              </p:ext>
            </p:extLst>
          </p:nvPr>
        </p:nvGraphicFramePr>
        <p:xfrm>
          <a:off x="838200" y="1825625"/>
          <a:ext cx="7139152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606580B-694D-4421-88BA-1BB34CB25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004A4-C112-456A-9A38-E9FE2E83B64B}" type="slidenum">
              <a:rPr lang="en-US" smtClean="0"/>
              <a:t>3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DD28B00-7F8E-46F5-8D7C-AC31420DF597}"/>
              </a:ext>
            </a:extLst>
          </p:cNvPr>
          <p:cNvSpPr txBox="1"/>
          <p:nvPr/>
        </p:nvSpPr>
        <p:spPr>
          <a:xfrm>
            <a:off x="8408276" y="6173843"/>
            <a:ext cx="36786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/>
              <a:t> Wells Collection C14.08.06</a:t>
            </a:r>
          </a:p>
        </p:txBody>
      </p:sp>
    </p:spTree>
    <p:extLst>
      <p:ext uri="{BB962C8B-B14F-4D97-AF65-F5344CB8AC3E}">
        <p14:creationId xmlns:p14="http://schemas.microsoft.com/office/powerpoint/2010/main" val="11227943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60D48-8E42-4FE9-B97C-B51C2DB5DC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6241" cy="1325563"/>
          </a:xfrm>
        </p:spPr>
        <p:txBody>
          <a:bodyPr>
            <a:normAutofit/>
          </a:bodyPr>
          <a:lstStyle/>
          <a:p>
            <a:r>
              <a:rPr lang="en-US" sz="4000" i="1" dirty="0"/>
              <a:t>A Fighting Man of Mars </a:t>
            </a:r>
            <a:r>
              <a:rPr lang="en-US" sz="4000" dirty="0"/>
              <a:t>by Edgar Rice Burroughs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01D6285-4999-4831-BD39-05757E9E527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5784045"/>
              </p:ext>
            </p:extLst>
          </p:nvPr>
        </p:nvGraphicFramePr>
        <p:xfrm>
          <a:off x="838200" y="1825625"/>
          <a:ext cx="7139152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6DBCEFD-EBCE-443C-BCFE-05D97A598BF0}"/>
              </a:ext>
            </a:extLst>
          </p:cNvPr>
          <p:cNvSpPr txBox="1"/>
          <p:nvPr/>
        </p:nvSpPr>
        <p:spPr>
          <a:xfrm>
            <a:off x="9278006" y="6173843"/>
            <a:ext cx="28088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/>
              <a:t>S. B945f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B11AE8-1CBF-423A-996D-519EF415AC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004A4-C112-456A-9A38-E9FE2E83B64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7541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60D48-8E42-4FE9-B97C-B51C2DB5DC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i="1" dirty="0"/>
              <a:t>Second Foundation </a:t>
            </a:r>
            <a:r>
              <a:rPr lang="en-US" dirty="0"/>
              <a:t>by Isaac Asimov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01D6285-4999-4831-BD39-05757E9E527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1535023"/>
              </p:ext>
            </p:extLst>
          </p:nvPr>
        </p:nvGraphicFramePr>
        <p:xfrm>
          <a:off x="838200" y="1825625"/>
          <a:ext cx="7139152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6DBCEFD-EBCE-443C-BCFE-05D97A598BF0}"/>
              </a:ext>
            </a:extLst>
          </p:cNvPr>
          <p:cNvSpPr txBox="1"/>
          <p:nvPr/>
        </p:nvSpPr>
        <p:spPr>
          <a:xfrm>
            <a:off x="9278006" y="6173843"/>
            <a:ext cx="28088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/>
              <a:t>JAFFE 813 AS4S 1953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E3F26D-0731-4858-A35C-DC556CF15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004A4-C112-456A-9A38-E9FE2E83B64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6700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60D48-8E42-4FE9-B97C-B51C2DB5DC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i="1" dirty="0"/>
              <a:t>2001: A Space Odyssey </a:t>
            </a:r>
            <a:r>
              <a:rPr lang="en-US" dirty="0"/>
              <a:t>by Arthur C. Clarke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01D6285-4999-4831-BD39-05757E9E527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4705006"/>
              </p:ext>
            </p:extLst>
          </p:nvPr>
        </p:nvGraphicFramePr>
        <p:xfrm>
          <a:off x="838200" y="1825625"/>
          <a:ext cx="7139152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6DBCEFD-EBCE-443C-BCFE-05D97A598BF0}"/>
              </a:ext>
            </a:extLst>
          </p:cNvPr>
          <p:cNvSpPr txBox="1"/>
          <p:nvPr/>
        </p:nvSpPr>
        <p:spPr>
          <a:xfrm>
            <a:off x="8870731" y="6173843"/>
            <a:ext cx="32161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/>
              <a:t>JAFFE 823 C552TW 1968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77DF5B-33AD-40D2-9658-8DDD91E27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004A4-C112-456A-9A38-E9FE2E83B64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382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60D48-8E42-4FE9-B97C-B51C2DB5DC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i="1" dirty="0"/>
              <a:t>Children of Dune </a:t>
            </a:r>
            <a:r>
              <a:rPr lang="en-US" dirty="0"/>
              <a:t>by Frank Herbert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01D6285-4999-4831-BD39-05757E9E527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7091672"/>
              </p:ext>
            </p:extLst>
          </p:nvPr>
        </p:nvGraphicFramePr>
        <p:xfrm>
          <a:off x="838200" y="1825625"/>
          <a:ext cx="7139152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6DBCEFD-EBCE-443C-BCFE-05D97A598BF0}"/>
              </a:ext>
            </a:extLst>
          </p:cNvPr>
          <p:cNvSpPr txBox="1"/>
          <p:nvPr/>
        </p:nvSpPr>
        <p:spPr>
          <a:xfrm>
            <a:off x="8870731" y="6173843"/>
            <a:ext cx="32161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/>
              <a:t>JAFFE 813 H413C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C98E74-7150-4035-944C-5E0EC54B5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004A4-C112-456A-9A38-E9FE2E83B64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2981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60D48-8E42-4FE9-B97C-B51C2DB5DC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i="1" dirty="0"/>
              <a:t>The Deadly Queen </a:t>
            </a:r>
            <a:r>
              <a:rPr lang="en-US" sz="4000" i="1" dirty="0" err="1"/>
              <a:t>Mesala</a:t>
            </a:r>
            <a:r>
              <a:rPr lang="en-US" sz="4000" i="1" dirty="0"/>
              <a:t> </a:t>
            </a:r>
            <a:r>
              <a:rPr lang="en-US" sz="4000" dirty="0"/>
              <a:t>Flash Gordon Comic</a:t>
            </a:r>
            <a:endParaRPr lang="en-US" sz="4000" i="1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01D6285-4999-4831-BD39-05757E9E527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511093"/>
              </p:ext>
            </p:extLst>
          </p:nvPr>
        </p:nvGraphicFramePr>
        <p:xfrm>
          <a:off x="838200" y="1825625"/>
          <a:ext cx="7139152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C97B763A-12DF-4FA8-BF5C-B8D99C67B18E}"/>
              </a:ext>
            </a:extLst>
          </p:cNvPr>
          <p:cNvSpPr txBox="1"/>
          <p:nvPr/>
        </p:nvSpPr>
        <p:spPr>
          <a:xfrm>
            <a:off x="8870731" y="6173843"/>
            <a:ext cx="32161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/>
              <a:t>IUB01627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9233E0E-2B4C-453B-B71B-7DEAA0AC0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004A4-C112-456A-9A38-E9FE2E83B64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1477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60D48-8E42-4FE9-B97C-B51C2DB5DC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/>
              <a:t>The Adventures of Luke </a:t>
            </a:r>
            <a:r>
              <a:rPr lang="en-US" i="1" dirty="0" err="1"/>
              <a:t>Starkiller</a:t>
            </a:r>
            <a:r>
              <a:rPr lang="en-US" i="1" dirty="0"/>
              <a:t> as taken from the ‘Journal of the </a:t>
            </a:r>
            <a:r>
              <a:rPr lang="en-US" i="1" dirty="0" err="1"/>
              <a:t>Whills</a:t>
            </a:r>
            <a:r>
              <a:rPr lang="en-US" i="1" dirty="0"/>
              <a:t>’. Saga I: Star Wars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01D6285-4999-4831-BD39-05757E9E527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76094221"/>
              </p:ext>
            </p:extLst>
          </p:nvPr>
        </p:nvGraphicFramePr>
        <p:xfrm>
          <a:off x="838200" y="1822505"/>
          <a:ext cx="7139152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C97B763A-12DF-4FA8-BF5C-B8D99C67B18E}"/>
              </a:ext>
            </a:extLst>
          </p:cNvPr>
          <p:cNvSpPr txBox="1"/>
          <p:nvPr/>
        </p:nvSpPr>
        <p:spPr>
          <a:xfrm>
            <a:off x="7872249" y="6173843"/>
            <a:ext cx="42146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/>
              <a:t>Q. Scripts 791.4372 St962ℓ1976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1FE1129-5CA6-4495-98A4-E3E409B5E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004A4-C112-456A-9A38-E9FE2E83B64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8054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539</TotalTime>
  <Words>804</Words>
  <Application>Microsoft Office PowerPoint</Application>
  <PresentationFormat>Widescreen</PresentationFormat>
  <Paragraphs>111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Theme</vt:lpstr>
      <vt:lpstr>Star Wars: Legacies of Science Fiction and Space Opera</vt:lpstr>
      <vt:lpstr>See also</vt:lpstr>
      <vt:lpstr>War of the Worlds Manuscript by H.G. Wells</vt:lpstr>
      <vt:lpstr>A Fighting Man of Mars by Edgar Rice Burroughs</vt:lpstr>
      <vt:lpstr>Second Foundation by Isaac Asimov</vt:lpstr>
      <vt:lpstr>2001: A Space Odyssey by Arthur C. Clarke</vt:lpstr>
      <vt:lpstr>Children of Dune by Frank Herbert</vt:lpstr>
      <vt:lpstr>The Deadly Queen Mesala Flash Gordon Comic</vt:lpstr>
      <vt:lpstr>The Adventures of Luke Starkiller as taken from the ‘Journal of the Whills’. Saga I: Star Wars</vt:lpstr>
      <vt:lpstr>Star Wars Script continued</vt:lpstr>
      <vt:lpstr>Splinter of the Mind’s Eye by Alan Dean Foster</vt:lpstr>
      <vt:lpstr>Star Wars: Return of the Jedi Press Kit</vt:lpstr>
      <vt:lpstr>The Mos Eisley Cantina Pop-Up Book by Kevin J. Anderson and Rebecca Moesta</vt:lpstr>
      <vt:lpstr>Star Wars Special Edition Press Kit</vt:lpstr>
      <vt:lpstr>Star Wars: A Pop-Up Guide to the Galaxy by Matthew Reinhart</vt:lpstr>
      <vt:lpstr>William Shakespeare's Star Wars: Verily, A New Hope by Ian Doescher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Ostermeier, Ben</dc:creator>
  <cp:lastModifiedBy>Ostermeier, Ben</cp:lastModifiedBy>
  <cp:revision>11</cp:revision>
  <dcterms:created xsi:type="dcterms:W3CDTF">2022-02-24T20:24:33Z</dcterms:created>
  <dcterms:modified xsi:type="dcterms:W3CDTF">2022-03-01T21:15:44Z</dcterms:modified>
</cp:coreProperties>
</file>